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59" r:id="rId5"/>
    <p:sldId id="257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F7A370-4142-4D28-B468-1E4EB1A342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FEF1DD-6C62-4B94-8351-577DCD4B624A}">
      <dgm:prSet phldrT="[Текст]" custT="1"/>
      <dgm:spPr/>
      <dgm:t>
        <a:bodyPr/>
        <a:lstStyle/>
        <a:p>
          <a:r>
            <a:rPr lang="ru-RU" sz="1800" dirty="0"/>
            <a:t>Обучение в классе, совместимое по содержанию предметных областей и расписанию</a:t>
          </a:r>
        </a:p>
      </dgm:t>
    </dgm:pt>
    <dgm:pt modelId="{94289861-A149-4E20-A0F3-26028CFE7EFB}" type="parTrans" cxnId="{339B16BF-5DE6-4807-B449-12E811132BCA}">
      <dgm:prSet/>
      <dgm:spPr/>
      <dgm:t>
        <a:bodyPr/>
        <a:lstStyle/>
        <a:p>
          <a:endParaRPr lang="ru-RU" sz="1800"/>
        </a:p>
      </dgm:t>
    </dgm:pt>
    <dgm:pt modelId="{5D890685-4575-4B9B-86C7-786BC43DDF76}" type="sibTrans" cxnId="{339B16BF-5DE6-4807-B449-12E811132BCA}">
      <dgm:prSet/>
      <dgm:spPr/>
      <dgm:t>
        <a:bodyPr/>
        <a:lstStyle/>
        <a:p>
          <a:endParaRPr lang="ru-RU" sz="1800"/>
        </a:p>
      </dgm:t>
    </dgm:pt>
    <dgm:pt modelId="{7896AB71-BC0E-48DD-B7F6-020902729467}">
      <dgm:prSet phldrT="[Текст]" custT="1"/>
      <dgm:spPr/>
      <dgm:t>
        <a:bodyPr/>
        <a:lstStyle/>
        <a:p>
          <a:r>
            <a:rPr lang="ru-RU" sz="1800" dirty="0"/>
            <a:t>Совместные занятия по изучению учебных предметов</a:t>
          </a:r>
        </a:p>
      </dgm:t>
    </dgm:pt>
    <dgm:pt modelId="{974524B2-AC9A-4ACC-9F0D-4CAAAF5C41F1}" type="parTrans" cxnId="{173C7AD0-8EEF-4190-85D2-3431F0F4E341}">
      <dgm:prSet/>
      <dgm:spPr/>
      <dgm:t>
        <a:bodyPr/>
        <a:lstStyle/>
        <a:p>
          <a:endParaRPr lang="ru-RU" sz="1800"/>
        </a:p>
      </dgm:t>
    </dgm:pt>
    <dgm:pt modelId="{452C6BBC-3961-4AC0-B151-09AE93D5AAD1}" type="sibTrans" cxnId="{173C7AD0-8EEF-4190-85D2-3431F0F4E341}">
      <dgm:prSet/>
      <dgm:spPr/>
      <dgm:t>
        <a:bodyPr/>
        <a:lstStyle/>
        <a:p>
          <a:endParaRPr lang="ru-RU" sz="1800"/>
        </a:p>
      </dgm:t>
    </dgm:pt>
    <dgm:pt modelId="{D85A74AF-1000-4A70-9FF7-5C87DA501A5D}">
      <dgm:prSet phldrT="[Текст]" custT="1"/>
      <dgm:spPr/>
      <dgm:t>
        <a:bodyPr/>
        <a:lstStyle/>
        <a:p>
          <a:r>
            <a:rPr lang="ru-RU" sz="1200" dirty="0" smtClean="0"/>
            <a:t>Индивидуальные</a:t>
          </a:r>
          <a:r>
            <a:rPr lang="en-US" sz="1200" dirty="0" smtClean="0"/>
            <a:t> </a:t>
          </a:r>
          <a:r>
            <a:rPr lang="ru-RU" sz="1200" dirty="0" smtClean="0"/>
            <a:t>занятия</a:t>
          </a:r>
          <a:endParaRPr lang="ru-RU" sz="1200" dirty="0"/>
        </a:p>
      </dgm:t>
    </dgm:pt>
    <dgm:pt modelId="{51B11C20-FFF8-4F22-8C45-ADD0AE80D037}" type="parTrans" cxnId="{CDB50E64-1CD2-42D9-95ED-EE858CED8226}">
      <dgm:prSet/>
      <dgm:spPr/>
      <dgm:t>
        <a:bodyPr/>
        <a:lstStyle/>
        <a:p>
          <a:endParaRPr lang="ru-RU" sz="1800"/>
        </a:p>
      </dgm:t>
    </dgm:pt>
    <dgm:pt modelId="{B31CEA49-5D93-40D4-91E6-5D1A83882AC1}" type="sibTrans" cxnId="{CDB50E64-1CD2-42D9-95ED-EE858CED8226}">
      <dgm:prSet/>
      <dgm:spPr/>
      <dgm:t>
        <a:bodyPr/>
        <a:lstStyle/>
        <a:p>
          <a:endParaRPr lang="ru-RU" sz="1800"/>
        </a:p>
      </dgm:t>
    </dgm:pt>
    <dgm:pt modelId="{6FFCF6BC-4C52-4608-9DD0-75A6A6757739}">
      <dgm:prSet phldrT="[Текст]" custT="1"/>
      <dgm:spPr/>
      <dgm:t>
        <a:bodyPr/>
        <a:lstStyle/>
        <a:p>
          <a:r>
            <a:rPr lang="ru-RU" sz="1200" b="1" dirty="0"/>
            <a:t>Групповые занятия</a:t>
          </a:r>
        </a:p>
      </dgm:t>
    </dgm:pt>
    <dgm:pt modelId="{8D82D53A-EE39-464A-972A-41F2E9E99AEB}" type="parTrans" cxnId="{D99BB52A-772A-4227-8372-5AAF1CE55C89}">
      <dgm:prSet/>
      <dgm:spPr/>
      <dgm:t>
        <a:bodyPr/>
        <a:lstStyle/>
        <a:p>
          <a:endParaRPr lang="ru-RU" sz="1800"/>
        </a:p>
      </dgm:t>
    </dgm:pt>
    <dgm:pt modelId="{99B29411-852C-4BB5-88DB-1739B0A2D520}" type="sibTrans" cxnId="{D99BB52A-772A-4227-8372-5AAF1CE55C89}">
      <dgm:prSet/>
      <dgm:spPr/>
      <dgm:t>
        <a:bodyPr/>
        <a:lstStyle/>
        <a:p>
          <a:endParaRPr lang="ru-RU" sz="1800"/>
        </a:p>
      </dgm:t>
    </dgm:pt>
    <dgm:pt modelId="{6E703E1D-90BC-489B-904F-A1BBCACF4373}">
      <dgm:prSet phldrT="[Текст]" custT="1"/>
      <dgm:spPr/>
      <dgm:t>
        <a:bodyPr/>
        <a:lstStyle/>
        <a:p>
          <a:r>
            <a:rPr lang="ru-RU" sz="1800" dirty="0"/>
            <a:t>Внеурочная деятельность в соответствии с интересами ребенка</a:t>
          </a:r>
        </a:p>
      </dgm:t>
    </dgm:pt>
    <dgm:pt modelId="{89C63943-02D9-47CB-835F-B90A3CEF336B}" type="parTrans" cxnId="{5A3ABCB8-DBE1-4F7C-9F47-16AC55F9B26A}">
      <dgm:prSet/>
      <dgm:spPr/>
      <dgm:t>
        <a:bodyPr/>
        <a:lstStyle/>
        <a:p>
          <a:endParaRPr lang="ru-RU" sz="1800"/>
        </a:p>
      </dgm:t>
    </dgm:pt>
    <dgm:pt modelId="{B0EB98F1-F663-41BF-B1D7-54B2D81A69C5}" type="sibTrans" cxnId="{5A3ABCB8-DBE1-4F7C-9F47-16AC55F9B26A}">
      <dgm:prSet/>
      <dgm:spPr/>
      <dgm:t>
        <a:bodyPr/>
        <a:lstStyle/>
        <a:p>
          <a:endParaRPr lang="ru-RU" sz="1800"/>
        </a:p>
      </dgm:t>
    </dgm:pt>
    <dgm:pt modelId="{FF526D97-0357-44DA-90FA-8B0A86F00C8B}">
      <dgm:prSet phldrT="[Текст]" custT="1"/>
      <dgm:spPr/>
      <dgm:t>
        <a:bodyPr/>
        <a:lstStyle/>
        <a:p>
          <a:r>
            <a:rPr lang="ru-RU" sz="1200" dirty="0"/>
            <a:t>Индивидуальные занятия</a:t>
          </a:r>
        </a:p>
      </dgm:t>
    </dgm:pt>
    <dgm:pt modelId="{2087789D-12DA-4D7D-8387-01950A581741}" type="parTrans" cxnId="{D5B5D526-3522-4AC1-8310-BC3EB678D55F}">
      <dgm:prSet/>
      <dgm:spPr/>
      <dgm:t>
        <a:bodyPr/>
        <a:lstStyle/>
        <a:p>
          <a:endParaRPr lang="ru-RU" sz="1800"/>
        </a:p>
      </dgm:t>
    </dgm:pt>
    <dgm:pt modelId="{E2C192E1-A264-424B-80F1-17EDB6F2C82C}" type="sibTrans" cxnId="{D5B5D526-3522-4AC1-8310-BC3EB678D55F}">
      <dgm:prSet/>
      <dgm:spPr/>
      <dgm:t>
        <a:bodyPr/>
        <a:lstStyle/>
        <a:p>
          <a:endParaRPr lang="ru-RU" sz="1800"/>
        </a:p>
      </dgm:t>
    </dgm:pt>
    <dgm:pt modelId="{C8601DDF-29C7-47BE-8BEF-E7E63E189236}">
      <dgm:prSet custT="1"/>
      <dgm:spPr/>
      <dgm:t>
        <a:bodyPr/>
        <a:lstStyle/>
        <a:p>
          <a:r>
            <a:rPr lang="ru-RU" sz="1200" b="1" dirty="0"/>
            <a:t>Групповые занятия</a:t>
          </a:r>
        </a:p>
      </dgm:t>
    </dgm:pt>
    <dgm:pt modelId="{DB5AFDEF-AC93-4E58-9B70-9AE4D7028C36}" type="parTrans" cxnId="{5A1C49AF-3E0E-47AE-AB48-75589450C8BB}">
      <dgm:prSet/>
      <dgm:spPr/>
      <dgm:t>
        <a:bodyPr/>
        <a:lstStyle/>
        <a:p>
          <a:endParaRPr lang="ru-RU" sz="1800"/>
        </a:p>
      </dgm:t>
    </dgm:pt>
    <dgm:pt modelId="{E1989A0B-BDA6-4162-9613-F1E06CBFA1E4}" type="sibTrans" cxnId="{5A1C49AF-3E0E-47AE-AB48-75589450C8BB}">
      <dgm:prSet/>
      <dgm:spPr/>
      <dgm:t>
        <a:bodyPr/>
        <a:lstStyle/>
        <a:p>
          <a:endParaRPr lang="ru-RU" sz="1800"/>
        </a:p>
      </dgm:t>
    </dgm:pt>
    <dgm:pt modelId="{23E7C9ED-7A21-487D-A228-7D58A7E8C9FA}">
      <dgm:prSet custT="1"/>
      <dgm:spPr/>
      <dgm:t>
        <a:bodyPr/>
        <a:lstStyle/>
        <a:p>
          <a:r>
            <a:rPr lang="ru-RU" sz="1800" dirty="0"/>
            <a:t>Индивидуализация коррекционно-развивающей области</a:t>
          </a:r>
        </a:p>
      </dgm:t>
    </dgm:pt>
    <dgm:pt modelId="{F8C71919-0BF9-443D-8725-9E6F30FF3F59}" type="parTrans" cxnId="{A6877000-D840-4024-A6BD-91BE8DDB8C6C}">
      <dgm:prSet/>
      <dgm:spPr/>
      <dgm:t>
        <a:bodyPr/>
        <a:lstStyle/>
        <a:p>
          <a:endParaRPr lang="ru-RU" sz="1800"/>
        </a:p>
      </dgm:t>
    </dgm:pt>
    <dgm:pt modelId="{B0C059DF-1445-4C89-A503-422999D3475E}" type="sibTrans" cxnId="{A6877000-D840-4024-A6BD-91BE8DDB8C6C}">
      <dgm:prSet/>
      <dgm:spPr/>
      <dgm:t>
        <a:bodyPr/>
        <a:lstStyle/>
        <a:p>
          <a:endParaRPr lang="ru-RU" sz="1800"/>
        </a:p>
      </dgm:t>
    </dgm:pt>
    <dgm:pt modelId="{CF2BA980-7AE7-40DB-9A74-F589A49E0216}">
      <dgm:prSet custT="1"/>
      <dgm:spPr/>
      <dgm:t>
        <a:bodyPr/>
        <a:lstStyle/>
        <a:p>
          <a:r>
            <a:rPr lang="ru-RU" sz="1200" b="1" dirty="0"/>
            <a:t>Индивидуальные занятия</a:t>
          </a:r>
        </a:p>
      </dgm:t>
    </dgm:pt>
    <dgm:pt modelId="{9D5C1E1F-046D-4E61-A716-386CD3ADA847}" type="parTrans" cxnId="{9E5460F4-2EA6-4C23-8406-C3F7A254C237}">
      <dgm:prSet/>
      <dgm:spPr/>
      <dgm:t>
        <a:bodyPr/>
        <a:lstStyle/>
        <a:p>
          <a:endParaRPr lang="ru-RU" sz="1800"/>
        </a:p>
      </dgm:t>
    </dgm:pt>
    <dgm:pt modelId="{0D03554A-3C6D-450A-890C-8A55DCCFDC49}" type="sibTrans" cxnId="{9E5460F4-2EA6-4C23-8406-C3F7A254C237}">
      <dgm:prSet/>
      <dgm:spPr/>
      <dgm:t>
        <a:bodyPr/>
        <a:lstStyle/>
        <a:p>
          <a:endParaRPr lang="ru-RU" sz="1800"/>
        </a:p>
      </dgm:t>
    </dgm:pt>
    <dgm:pt modelId="{1D51163D-0433-4A14-B8AF-D17F00679405}">
      <dgm:prSet custT="1"/>
      <dgm:spPr/>
      <dgm:t>
        <a:bodyPr/>
        <a:lstStyle/>
        <a:p>
          <a:r>
            <a:rPr lang="ru-RU" sz="1200" dirty="0"/>
            <a:t>Групповые занятия</a:t>
          </a:r>
        </a:p>
      </dgm:t>
    </dgm:pt>
    <dgm:pt modelId="{B07AF407-5963-4EB8-9C02-5968CBF97D39}" type="parTrans" cxnId="{3642EF7B-CF8C-4409-819A-933982F7268A}">
      <dgm:prSet/>
      <dgm:spPr/>
      <dgm:t>
        <a:bodyPr/>
        <a:lstStyle/>
        <a:p>
          <a:endParaRPr lang="ru-RU" sz="1800"/>
        </a:p>
      </dgm:t>
    </dgm:pt>
    <dgm:pt modelId="{FD7610E5-B2FC-433E-A72F-33EA7AF676A7}" type="sibTrans" cxnId="{3642EF7B-CF8C-4409-819A-933982F7268A}">
      <dgm:prSet/>
      <dgm:spPr/>
      <dgm:t>
        <a:bodyPr/>
        <a:lstStyle/>
        <a:p>
          <a:endParaRPr lang="ru-RU" sz="1800"/>
        </a:p>
      </dgm:t>
    </dgm:pt>
    <dgm:pt modelId="{3CAE25C2-6455-4595-9A79-34D097711121}" type="pres">
      <dgm:prSet presAssocID="{B9F7A370-4142-4D28-B468-1E4EB1A342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5CE6AB-CFF1-4EEF-B157-85EAA97496DD}" type="pres">
      <dgm:prSet presAssocID="{43FEF1DD-6C62-4B94-8351-577DCD4B624A}" presName="hierRoot1" presStyleCnt="0"/>
      <dgm:spPr/>
    </dgm:pt>
    <dgm:pt modelId="{348FDD54-4680-45E3-BF81-0332555FCEEF}" type="pres">
      <dgm:prSet presAssocID="{43FEF1DD-6C62-4B94-8351-577DCD4B624A}" presName="composite" presStyleCnt="0"/>
      <dgm:spPr/>
    </dgm:pt>
    <dgm:pt modelId="{C5D197C0-3037-491B-8F10-A5C920B8ADC5}" type="pres">
      <dgm:prSet presAssocID="{43FEF1DD-6C62-4B94-8351-577DCD4B624A}" presName="background" presStyleLbl="node0" presStyleIdx="0" presStyleCnt="1"/>
      <dgm:spPr/>
    </dgm:pt>
    <dgm:pt modelId="{11D594CE-2F88-425D-BF1B-19F7C8052B14}" type="pres">
      <dgm:prSet presAssocID="{43FEF1DD-6C62-4B94-8351-577DCD4B624A}" presName="text" presStyleLbl="fgAcc0" presStyleIdx="0" presStyleCnt="1" custScaleX="566672" custScaleY="278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99C9B8-6305-4F58-B415-57F2180DCF7D}" type="pres">
      <dgm:prSet presAssocID="{43FEF1DD-6C62-4B94-8351-577DCD4B624A}" presName="hierChild2" presStyleCnt="0"/>
      <dgm:spPr/>
    </dgm:pt>
    <dgm:pt modelId="{A36ECB6E-6FC3-4013-B12A-D8D8D2479C8C}" type="pres">
      <dgm:prSet presAssocID="{974524B2-AC9A-4ACC-9F0D-4CAAAF5C41F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B929C37E-FE14-4C34-B6A9-ED8F9C5329A1}" type="pres">
      <dgm:prSet presAssocID="{7896AB71-BC0E-48DD-B7F6-020902729467}" presName="hierRoot2" presStyleCnt="0"/>
      <dgm:spPr/>
    </dgm:pt>
    <dgm:pt modelId="{DD01DE6D-3D2D-418D-B216-F44717AE251B}" type="pres">
      <dgm:prSet presAssocID="{7896AB71-BC0E-48DD-B7F6-020902729467}" presName="composite2" presStyleCnt="0"/>
      <dgm:spPr/>
    </dgm:pt>
    <dgm:pt modelId="{99FFB205-A04C-46B9-A050-AA429E9FCBA3}" type="pres">
      <dgm:prSet presAssocID="{7896AB71-BC0E-48DD-B7F6-020902729467}" presName="background2" presStyleLbl="node2" presStyleIdx="0" presStyleCnt="3"/>
      <dgm:spPr/>
    </dgm:pt>
    <dgm:pt modelId="{C6470B6E-E2CB-488C-9E15-EF6636802E73}" type="pres">
      <dgm:prSet presAssocID="{7896AB71-BC0E-48DD-B7F6-020902729467}" presName="text2" presStyleLbl="fgAcc2" presStyleIdx="0" presStyleCnt="3" custScaleX="266963" custScaleY="259788" custLinFactNeighborX="22305" custLinFactNeighborY="-16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7C60D9-64C7-4B8F-A145-2BE1CE2A2987}" type="pres">
      <dgm:prSet presAssocID="{7896AB71-BC0E-48DD-B7F6-020902729467}" presName="hierChild3" presStyleCnt="0"/>
      <dgm:spPr/>
    </dgm:pt>
    <dgm:pt modelId="{132F468E-3363-40D3-A05F-721EE5F31E51}" type="pres">
      <dgm:prSet presAssocID="{51B11C20-FFF8-4F22-8C45-ADD0AE80D037}" presName="Name17" presStyleLbl="parChTrans1D3" presStyleIdx="0" presStyleCnt="6"/>
      <dgm:spPr/>
      <dgm:t>
        <a:bodyPr/>
        <a:lstStyle/>
        <a:p>
          <a:endParaRPr lang="ru-RU"/>
        </a:p>
      </dgm:t>
    </dgm:pt>
    <dgm:pt modelId="{C5D22992-A618-4162-A9CF-657278A0D648}" type="pres">
      <dgm:prSet presAssocID="{D85A74AF-1000-4A70-9FF7-5C87DA501A5D}" presName="hierRoot3" presStyleCnt="0"/>
      <dgm:spPr/>
    </dgm:pt>
    <dgm:pt modelId="{CD90AD2F-D542-4FE9-84A8-DB7D4DF570DA}" type="pres">
      <dgm:prSet presAssocID="{D85A74AF-1000-4A70-9FF7-5C87DA501A5D}" presName="composite3" presStyleCnt="0"/>
      <dgm:spPr/>
    </dgm:pt>
    <dgm:pt modelId="{034C85E7-68DF-4CFF-AD09-2305E894EADC}" type="pres">
      <dgm:prSet presAssocID="{D85A74AF-1000-4A70-9FF7-5C87DA501A5D}" presName="background3" presStyleLbl="node3" presStyleIdx="0" presStyleCnt="6"/>
      <dgm:spPr/>
    </dgm:pt>
    <dgm:pt modelId="{A8D3A467-07C9-4593-9336-5EE38FD06448}" type="pres">
      <dgm:prSet presAssocID="{D85A74AF-1000-4A70-9FF7-5C87DA501A5D}" presName="text3" presStyleLbl="fgAcc3" presStyleIdx="0" presStyleCnt="6" custScaleX="154580" custScaleY="141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F268FA-1A8E-4A4D-9E28-02B2306F635B}" type="pres">
      <dgm:prSet presAssocID="{D85A74AF-1000-4A70-9FF7-5C87DA501A5D}" presName="hierChild4" presStyleCnt="0"/>
      <dgm:spPr/>
    </dgm:pt>
    <dgm:pt modelId="{384BB132-FE5F-4BE7-A9F1-BC3DAA6FBF59}" type="pres">
      <dgm:prSet presAssocID="{8D82D53A-EE39-464A-972A-41F2E9E99AEB}" presName="Name17" presStyleLbl="parChTrans1D3" presStyleIdx="1" presStyleCnt="6"/>
      <dgm:spPr/>
      <dgm:t>
        <a:bodyPr/>
        <a:lstStyle/>
        <a:p>
          <a:endParaRPr lang="ru-RU"/>
        </a:p>
      </dgm:t>
    </dgm:pt>
    <dgm:pt modelId="{F8554338-862F-4AC0-BFBC-A786D802DC33}" type="pres">
      <dgm:prSet presAssocID="{6FFCF6BC-4C52-4608-9DD0-75A6A6757739}" presName="hierRoot3" presStyleCnt="0"/>
      <dgm:spPr/>
    </dgm:pt>
    <dgm:pt modelId="{FA3AE874-1D8D-45DD-BB26-67F24198CCAE}" type="pres">
      <dgm:prSet presAssocID="{6FFCF6BC-4C52-4608-9DD0-75A6A6757739}" presName="composite3" presStyleCnt="0"/>
      <dgm:spPr/>
    </dgm:pt>
    <dgm:pt modelId="{6A84B52D-C706-4A19-9ED0-0D24B416E4B6}" type="pres">
      <dgm:prSet presAssocID="{6FFCF6BC-4C52-4608-9DD0-75A6A6757739}" presName="background3" presStyleLbl="node3" presStyleIdx="1" presStyleCnt="6"/>
      <dgm:spPr/>
    </dgm:pt>
    <dgm:pt modelId="{431F1468-5659-4F5D-A11F-954D15BD148C}" type="pres">
      <dgm:prSet presAssocID="{6FFCF6BC-4C52-4608-9DD0-75A6A6757739}" presName="text3" presStyleLbl="fgAcc3" presStyleIdx="1" presStyleCnt="6" custScaleX="110200" custScaleY="141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15C2A6-4DEF-4732-9EA5-A4575E475C3F}" type="pres">
      <dgm:prSet presAssocID="{6FFCF6BC-4C52-4608-9DD0-75A6A6757739}" presName="hierChild4" presStyleCnt="0"/>
      <dgm:spPr/>
    </dgm:pt>
    <dgm:pt modelId="{07DDFE5C-A0B1-4AA4-A0BC-5F447E075E95}" type="pres">
      <dgm:prSet presAssocID="{89C63943-02D9-47CB-835F-B90A3CEF336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B192932-5ADC-4725-BDDB-3F9D189B5017}" type="pres">
      <dgm:prSet presAssocID="{6E703E1D-90BC-489B-904F-A1BBCACF4373}" presName="hierRoot2" presStyleCnt="0"/>
      <dgm:spPr/>
    </dgm:pt>
    <dgm:pt modelId="{7F1DCB41-78FC-4801-8B3F-9FBBF917C5EE}" type="pres">
      <dgm:prSet presAssocID="{6E703E1D-90BC-489B-904F-A1BBCACF4373}" presName="composite2" presStyleCnt="0"/>
      <dgm:spPr/>
    </dgm:pt>
    <dgm:pt modelId="{FC016FD1-A815-44DF-BBEF-72059D383203}" type="pres">
      <dgm:prSet presAssocID="{6E703E1D-90BC-489B-904F-A1BBCACF4373}" presName="background2" presStyleLbl="node2" presStyleIdx="1" presStyleCnt="3"/>
      <dgm:spPr/>
    </dgm:pt>
    <dgm:pt modelId="{625D7F23-5C43-429C-8EBD-980E4CC9305F}" type="pres">
      <dgm:prSet presAssocID="{6E703E1D-90BC-489B-904F-A1BBCACF4373}" presName="text2" presStyleLbl="fgAcc2" presStyleIdx="1" presStyleCnt="3" custScaleX="263115" custScaleY="262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ED496D-F565-4159-91C9-76F8BEDC1023}" type="pres">
      <dgm:prSet presAssocID="{6E703E1D-90BC-489B-904F-A1BBCACF4373}" presName="hierChild3" presStyleCnt="0"/>
      <dgm:spPr/>
    </dgm:pt>
    <dgm:pt modelId="{52CA3955-1813-484D-AEC7-63768081049C}" type="pres">
      <dgm:prSet presAssocID="{2087789D-12DA-4D7D-8387-01950A581741}" presName="Name17" presStyleLbl="parChTrans1D3" presStyleIdx="2" presStyleCnt="6"/>
      <dgm:spPr/>
      <dgm:t>
        <a:bodyPr/>
        <a:lstStyle/>
        <a:p>
          <a:endParaRPr lang="ru-RU"/>
        </a:p>
      </dgm:t>
    </dgm:pt>
    <dgm:pt modelId="{4A491CAA-14A5-4C60-A519-C04F6A196636}" type="pres">
      <dgm:prSet presAssocID="{FF526D97-0357-44DA-90FA-8B0A86F00C8B}" presName="hierRoot3" presStyleCnt="0"/>
      <dgm:spPr/>
    </dgm:pt>
    <dgm:pt modelId="{52556673-C8BB-42A1-958C-E9BD68A0EB08}" type="pres">
      <dgm:prSet presAssocID="{FF526D97-0357-44DA-90FA-8B0A86F00C8B}" presName="composite3" presStyleCnt="0"/>
      <dgm:spPr/>
    </dgm:pt>
    <dgm:pt modelId="{B784CE7B-2B49-4F4C-BD9B-F026805E1B29}" type="pres">
      <dgm:prSet presAssocID="{FF526D97-0357-44DA-90FA-8B0A86F00C8B}" presName="background3" presStyleLbl="node3" presStyleIdx="2" presStyleCnt="6"/>
      <dgm:spPr/>
    </dgm:pt>
    <dgm:pt modelId="{67D7A46C-578F-47D2-8152-848DC52108E8}" type="pres">
      <dgm:prSet presAssocID="{FF526D97-0357-44DA-90FA-8B0A86F00C8B}" presName="text3" presStyleLbl="fgAcc3" presStyleIdx="2" presStyleCnt="6" custScaleX="156904" custScaleY="1349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BE5A63-C0F0-4C2D-83D8-5769EE1DFFA7}" type="pres">
      <dgm:prSet presAssocID="{FF526D97-0357-44DA-90FA-8B0A86F00C8B}" presName="hierChild4" presStyleCnt="0"/>
      <dgm:spPr/>
    </dgm:pt>
    <dgm:pt modelId="{0172339D-30DD-4756-AF52-C53ED9B3058A}" type="pres">
      <dgm:prSet presAssocID="{DB5AFDEF-AC93-4E58-9B70-9AE4D7028C36}" presName="Name17" presStyleLbl="parChTrans1D3" presStyleIdx="3" presStyleCnt="6"/>
      <dgm:spPr/>
      <dgm:t>
        <a:bodyPr/>
        <a:lstStyle/>
        <a:p>
          <a:endParaRPr lang="ru-RU"/>
        </a:p>
      </dgm:t>
    </dgm:pt>
    <dgm:pt modelId="{792746A8-E1D4-478D-993A-79D42FF009A7}" type="pres">
      <dgm:prSet presAssocID="{C8601DDF-29C7-47BE-8BEF-E7E63E189236}" presName="hierRoot3" presStyleCnt="0"/>
      <dgm:spPr/>
    </dgm:pt>
    <dgm:pt modelId="{A7A4B7A2-0CB4-43E2-A714-82F8B06EA779}" type="pres">
      <dgm:prSet presAssocID="{C8601DDF-29C7-47BE-8BEF-E7E63E189236}" presName="composite3" presStyleCnt="0"/>
      <dgm:spPr/>
    </dgm:pt>
    <dgm:pt modelId="{9EA0147B-BE73-4A7E-8513-5D87612D9641}" type="pres">
      <dgm:prSet presAssocID="{C8601DDF-29C7-47BE-8BEF-E7E63E189236}" presName="background3" presStyleLbl="node3" presStyleIdx="3" presStyleCnt="6"/>
      <dgm:spPr/>
    </dgm:pt>
    <dgm:pt modelId="{5BE80497-C8E0-41A9-9284-63A3A8161142}" type="pres">
      <dgm:prSet presAssocID="{C8601DDF-29C7-47BE-8BEF-E7E63E189236}" presName="text3" presStyleLbl="fgAcc3" presStyleIdx="3" presStyleCnt="6" custScaleX="104407" custScaleY="1390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422686-05FB-4BCC-8DB9-0A5FD452F149}" type="pres">
      <dgm:prSet presAssocID="{C8601DDF-29C7-47BE-8BEF-E7E63E189236}" presName="hierChild4" presStyleCnt="0"/>
      <dgm:spPr/>
    </dgm:pt>
    <dgm:pt modelId="{6829C6AC-40DA-42C4-9B38-5BDBCB99E662}" type="pres">
      <dgm:prSet presAssocID="{F8C71919-0BF9-443D-8725-9E6F30FF3F59}" presName="Name10" presStyleLbl="parChTrans1D2" presStyleIdx="2" presStyleCnt="3"/>
      <dgm:spPr/>
      <dgm:t>
        <a:bodyPr/>
        <a:lstStyle/>
        <a:p>
          <a:endParaRPr lang="ru-RU"/>
        </a:p>
      </dgm:t>
    </dgm:pt>
    <dgm:pt modelId="{B3394E43-E0B7-42EB-A061-D0D96E80E8D4}" type="pres">
      <dgm:prSet presAssocID="{23E7C9ED-7A21-487D-A228-7D58A7E8C9FA}" presName="hierRoot2" presStyleCnt="0"/>
      <dgm:spPr/>
    </dgm:pt>
    <dgm:pt modelId="{B36C4E2C-9DA8-4A64-BAED-D27C120C6D96}" type="pres">
      <dgm:prSet presAssocID="{23E7C9ED-7A21-487D-A228-7D58A7E8C9FA}" presName="composite2" presStyleCnt="0"/>
      <dgm:spPr/>
    </dgm:pt>
    <dgm:pt modelId="{0ACA93CE-DED2-4E44-B696-4C30913CC85C}" type="pres">
      <dgm:prSet presAssocID="{23E7C9ED-7A21-487D-A228-7D58A7E8C9FA}" presName="background2" presStyleLbl="node2" presStyleIdx="2" presStyleCnt="3"/>
      <dgm:spPr/>
    </dgm:pt>
    <dgm:pt modelId="{2815E431-2A00-45A1-BD78-F1031B598DDC}" type="pres">
      <dgm:prSet presAssocID="{23E7C9ED-7A21-487D-A228-7D58A7E8C9FA}" presName="text2" presStyleLbl="fgAcc2" presStyleIdx="2" presStyleCnt="3" custScaleX="299453" custScaleY="261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3B74B4-D948-403E-92D3-662F2096D16E}" type="pres">
      <dgm:prSet presAssocID="{23E7C9ED-7A21-487D-A228-7D58A7E8C9FA}" presName="hierChild3" presStyleCnt="0"/>
      <dgm:spPr/>
    </dgm:pt>
    <dgm:pt modelId="{1CF01068-7184-4C1A-AAB7-3A1BEBABDB10}" type="pres">
      <dgm:prSet presAssocID="{9D5C1E1F-046D-4E61-A716-386CD3ADA847}" presName="Name17" presStyleLbl="parChTrans1D3" presStyleIdx="4" presStyleCnt="6"/>
      <dgm:spPr/>
      <dgm:t>
        <a:bodyPr/>
        <a:lstStyle/>
        <a:p>
          <a:endParaRPr lang="ru-RU"/>
        </a:p>
      </dgm:t>
    </dgm:pt>
    <dgm:pt modelId="{07AE5917-A2EA-4ED5-B1F4-788D2FEBE74A}" type="pres">
      <dgm:prSet presAssocID="{CF2BA980-7AE7-40DB-9A74-F589A49E0216}" presName="hierRoot3" presStyleCnt="0"/>
      <dgm:spPr/>
    </dgm:pt>
    <dgm:pt modelId="{45A1D0E9-D5A2-4D82-852C-59EFFD61E534}" type="pres">
      <dgm:prSet presAssocID="{CF2BA980-7AE7-40DB-9A74-F589A49E0216}" presName="composite3" presStyleCnt="0"/>
      <dgm:spPr/>
    </dgm:pt>
    <dgm:pt modelId="{39682F35-2BFE-4467-B967-1ACDE60B7F85}" type="pres">
      <dgm:prSet presAssocID="{CF2BA980-7AE7-40DB-9A74-F589A49E0216}" presName="background3" presStyleLbl="node3" presStyleIdx="4" presStyleCnt="6"/>
      <dgm:spPr/>
    </dgm:pt>
    <dgm:pt modelId="{DC136F63-DDC4-4A4A-937C-F268B147BFEC}" type="pres">
      <dgm:prSet presAssocID="{CF2BA980-7AE7-40DB-9A74-F589A49E0216}" presName="text3" presStyleLbl="fgAcc3" presStyleIdx="4" presStyleCnt="6" custScaleX="162741" custScaleY="139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4EA24C-E74C-4D84-B0FC-F1A456247F3F}" type="pres">
      <dgm:prSet presAssocID="{CF2BA980-7AE7-40DB-9A74-F589A49E0216}" presName="hierChild4" presStyleCnt="0"/>
      <dgm:spPr/>
    </dgm:pt>
    <dgm:pt modelId="{975566DD-5FCA-4117-966D-C69763FD4E10}" type="pres">
      <dgm:prSet presAssocID="{B07AF407-5963-4EB8-9C02-5968CBF97D39}" presName="Name17" presStyleLbl="parChTrans1D3" presStyleIdx="5" presStyleCnt="6"/>
      <dgm:spPr/>
      <dgm:t>
        <a:bodyPr/>
        <a:lstStyle/>
        <a:p>
          <a:endParaRPr lang="ru-RU"/>
        </a:p>
      </dgm:t>
    </dgm:pt>
    <dgm:pt modelId="{33C62082-A3D2-44F9-A125-2D5B095B8B83}" type="pres">
      <dgm:prSet presAssocID="{1D51163D-0433-4A14-B8AF-D17F00679405}" presName="hierRoot3" presStyleCnt="0"/>
      <dgm:spPr/>
    </dgm:pt>
    <dgm:pt modelId="{2C8362DA-A8D4-4D46-93F9-90E96CC71949}" type="pres">
      <dgm:prSet presAssocID="{1D51163D-0433-4A14-B8AF-D17F00679405}" presName="composite3" presStyleCnt="0"/>
      <dgm:spPr/>
    </dgm:pt>
    <dgm:pt modelId="{C06D4E14-498E-43CD-9865-7801492AEA06}" type="pres">
      <dgm:prSet presAssocID="{1D51163D-0433-4A14-B8AF-D17F00679405}" presName="background3" presStyleLbl="node3" presStyleIdx="5" presStyleCnt="6"/>
      <dgm:spPr/>
    </dgm:pt>
    <dgm:pt modelId="{4AEECEE4-5C3E-48DD-AAD6-DDA727C5E74B}" type="pres">
      <dgm:prSet presAssocID="{1D51163D-0433-4A14-B8AF-D17F00679405}" presName="text3" presStyleLbl="fgAcc3" presStyleIdx="5" presStyleCnt="6" custScaleX="110182" custScaleY="139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15B3AB-A489-4A25-B4E2-447A00BA90FA}" type="pres">
      <dgm:prSet presAssocID="{1D51163D-0433-4A14-B8AF-D17F00679405}" presName="hierChild4" presStyleCnt="0"/>
      <dgm:spPr/>
    </dgm:pt>
  </dgm:ptLst>
  <dgm:cxnLst>
    <dgm:cxn modelId="{D99BB52A-772A-4227-8372-5AAF1CE55C89}" srcId="{7896AB71-BC0E-48DD-B7F6-020902729467}" destId="{6FFCF6BC-4C52-4608-9DD0-75A6A6757739}" srcOrd="1" destOrd="0" parTransId="{8D82D53A-EE39-464A-972A-41F2E9E99AEB}" sibTransId="{99B29411-852C-4BB5-88DB-1739B0A2D520}"/>
    <dgm:cxn modelId="{34D548CB-5721-4FB9-B6C0-8B3CBAE69000}" type="presOf" srcId="{B9F7A370-4142-4D28-B468-1E4EB1A342ED}" destId="{3CAE25C2-6455-4595-9A79-34D097711121}" srcOrd="0" destOrd="0" presId="urn:microsoft.com/office/officeart/2005/8/layout/hierarchy1"/>
    <dgm:cxn modelId="{ECF44C45-CD2D-4C91-BAE7-841F5D2BE48A}" type="presOf" srcId="{D85A74AF-1000-4A70-9FF7-5C87DA501A5D}" destId="{A8D3A467-07C9-4593-9336-5EE38FD06448}" srcOrd="0" destOrd="0" presId="urn:microsoft.com/office/officeart/2005/8/layout/hierarchy1"/>
    <dgm:cxn modelId="{3F1DF4FA-B1D2-422D-9A00-E72C66DE13A8}" type="presOf" srcId="{B07AF407-5963-4EB8-9C02-5968CBF97D39}" destId="{975566DD-5FCA-4117-966D-C69763FD4E10}" srcOrd="0" destOrd="0" presId="urn:microsoft.com/office/officeart/2005/8/layout/hierarchy1"/>
    <dgm:cxn modelId="{DD5C6DC2-BB40-4436-A165-18925E72F7D9}" type="presOf" srcId="{8D82D53A-EE39-464A-972A-41F2E9E99AEB}" destId="{384BB132-FE5F-4BE7-A9F1-BC3DAA6FBF59}" srcOrd="0" destOrd="0" presId="urn:microsoft.com/office/officeart/2005/8/layout/hierarchy1"/>
    <dgm:cxn modelId="{22DE4519-2E24-4AFD-ACE1-37A6D805288F}" type="presOf" srcId="{43FEF1DD-6C62-4B94-8351-577DCD4B624A}" destId="{11D594CE-2F88-425D-BF1B-19F7C8052B14}" srcOrd="0" destOrd="0" presId="urn:microsoft.com/office/officeart/2005/8/layout/hierarchy1"/>
    <dgm:cxn modelId="{3642EF7B-CF8C-4409-819A-933982F7268A}" srcId="{23E7C9ED-7A21-487D-A228-7D58A7E8C9FA}" destId="{1D51163D-0433-4A14-B8AF-D17F00679405}" srcOrd="1" destOrd="0" parTransId="{B07AF407-5963-4EB8-9C02-5968CBF97D39}" sibTransId="{FD7610E5-B2FC-433E-A72F-33EA7AF676A7}"/>
    <dgm:cxn modelId="{379FF4A9-2D2A-47D7-96EC-4006C1C6B743}" type="presOf" srcId="{9D5C1E1F-046D-4E61-A716-386CD3ADA847}" destId="{1CF01068-7184-4C1A-AAB7-3A1BEBABDB10}" srcOrd="0" destOrd="0" presId="urn:microsoft.com/office/officeart/2005/8/layout/hierarchy1"/>
    <dgm:cxn modelId="{D20DA7DA-060D-4FE5-9407-F11F61D3CE1A}" type="presOf" srcId="{23E7C9ED-7A21-487D-A228-7D58A7E8C9FA}" destId="{2815E431-2A00-45A1-BD78-F1031B598DDC}" srcOrd="0" destOrd="0" presId="urn:microsoft.com/office/officeart/2005/8/layout/hierarchy1"/>
    <dgm:cxn modelId="{733FBCA9-6F32-4D04-8432-4918F4E1C3C6}" type="presOf" srcId="{CF2BA980-7AE7-40DB-9A74-F589A49E0216}" destId="{DC136F63-DDC4-4A4A-937C-F268B147BFEC}" srcOrd="0" destOrd="0" presId="urn:microsoft.com/office/officeart/2005/8/layout/hierarchy1"/>
    <dgm:cxn modelId="{AAB94CB1-3BDC-4DAD-9F3D-D3529F95EABA}" type="presOf" srcId="{6FFCF6BC-4C52-4608-9DD0-75A6A6757739}" destId="{431F1468-5659-4F5D-A11F-954D15BD148C}" srcOrd="0" destOrd="0" presId="urn:microsoft.com/office/officeart/2005/8/layout/hierarchy1"/>
    <dgm:cxn modelId="{32E388DD-2F7C-433F-B9D0-0F1EB065B0A5}" type="presOf" srcId="{1D51163D-0433-4A14-B8AF-D17F00679405}" destId="{4AEECEE4-5C3E-48DD-AAD6-DDA727C5E74B}" srcOrd="0" destOrd="0" presId="urn:microsoft.com/office/officeart/2005/8/layout/hierarchy1"/>
    <dgm:cxn modelId="{B5967DD0-B364-46B4-9BBB-15E675BD8484}" type="presOf" srcId="{974524B2-AC9A-4ACC-9F0D-4CAAAF5C41F1}" destId="{A36ECB6E-6FC3-4013-B12A-D8D8D2479C8C}" srcOrd="0" destOrd="0" presId="urn:microsoft.com/office/officeart/2005/8/layout/hierarchy1"/>
    <dgm:cxn modelId="{173C7AD0-8EEF-4190-85D2-3431F0F4E341}" srcId="{43FEF1DD-6C62-4B94-8351-577DCD4B624A}" destId="{7896AB71-BC0E-48DD-B7F6-020902729467}" srcOrd="0" destOrd="0" parTransId="{974524B2-AC9A-4ACC-9F0D-4CAAAF5C41F1}" sibTransId="{452C6BBC-3961-4AC0-B151-09AE93D5AAD1}"/>
    <dgm:cxn modelId="{BD34DF65-A1A9-46AD-93C7-3180FDB3BC4E}" type="presOf" srcId="{89C63943-02D9-47CB-835F-B90A3CEF336B}" destId="{07DDFE5C-A0B1-4AA4-A0BC-5F447E075E95}" srcOrd="0" destOrd="0" presId="urn:microsoft.com/office/officeart/2005/8/layout/hierarchy1"/>
    <dgm:cxn modelId="{D255B4EA-0161-429B-844A-BEB59A84A129}" type="presOf" srcId="{6E703E1D-90BC-489B-904F-A1BBCACF4373}" destId="{625D7F23-5C43-429C-8EBD-980E4CC9305F}" srcOrd="0" destOrd="0" presId="urn:microsoft.com/office/officeart/2005/8/layout/hierarchy1"/>
    <dgm:cxn modelId="{D5B5D526-3522-4AC1-8310-BC3EB678D55F}" srcId="{6E703E1D-90BC-489B-904F-A1BBCACF4373}" destId="{FF526D97-0357-44DA-90FA-8B0A86F00C8B}" srcOrd="0" destOrd="0" parTransId="{2087789D-12DA-4D7D-8387-01950A581741}" sibTransId="{E2C192E1-A264-424B-80F1-17EDB6F2C82C}"/>
    <dgm:cxn modelId="{B7E63ABB-208A-402B-B9F4-F3BE48AAE75F}" type="presOf" srcId="{DB5AFDEF-AC93-4E58-9B70-9AE4D7028C36}" destId="{0172339D-30DD-4756-AF52-C53ED9B3058A}" srcOrd="0" destOrd="0" presId="urn:microsoft.com/office/officeart/2005/8/layout/hierarchy1"/>
    <dgm:cxn modelId="{8B721DB2-01C1-44A6-A43A-42DEC48F3EEA}" type="presOf" srcId="{FF526D97-0357-44DA-90FA-8B0A86F00C8B}" destId="{67D7A46C-578F-47D2-8152-848DC52108E8}" srcOrd="0" destOrd="0" presId="urn:microsoft.com/office/officeart/2005/8/layout/hierarchy1"/>
    <dgm:cxn modelId="{B73BFB13-22E8-454F-B428-746C40474053}" type="presOf" srcId="{51B11C20-FFF8-4F22-8C45-ADD0AE80D037}" destId="{132F468E-3363-40D3-A05F-721EE5F31E51}" srcOrd="0" destOrd="0" presId="urn:microsoft.com/office/officeart/2005/8/layout/hierarchy1"/>
    <dgm:cxn modelId="{CDB50E64-1CD2-42D9-95ED-EE858CED8226}" srcId="{7896AB71-BC0E-48DD-B7F6-020902729467}" destId="{D85A74AF-1000-4A70-9FF7-5C87DA501A5D}" srcOrd="0" destOrd="0" parTransId="{51B11C20-FFF8-4F22-8C45-ADD0AE80D037}" sibTransId="{B31CEA49-5D93-40D4-91E6-5D1A83882AC1}"/>
    <dgm:cxn modelId="{B80B33B4-1B9D-4BD7-8C98-3BF3BE2D35AC}" type="presOf" srcId="{F8C71919-0BF9-443D-8725-9E6F30FF3F59}" destId="{6829C6AC-40DA-42C4-9B38-5BDBCB99E662}" srcOrd="0" destOrd="0" presId="urn:microsoft.com/office/officeart/2005/8/layout/hierarchy1"/>
    <dgm:cxn modelId="{5A3ABCB8-DBE1-4F7C-9F47-16AC55F9B26A}" srcId="{43FEF1DD-6C62-4B94-8351-577DCD4B624A}" destId="{6E703E1D-90BC-489B-904F-A1BBCACF4373}" srcOrd="1" destOrd="0" parTransId="{89C63943-02D9-47CB-835F-B90A3CEF336B}" sibTransId="{B0EB98F1-F663-41BF-B1D7-54B2D81A69C5}"/>
    <dgm:cxn modelId="{339B16BF-5DE6-4807-B449-12E811132BCA}" srcId="{B9F7A370-4142-4D28-B468-1E4EB1A342ED}" destId="{43FEF1DD-6C62-4B94-8351-577DCD4B624A}" srcOrd="0" destOrd="0" parTransId="{94289861-A149-4E20-A0F3-26028CFE7EFB}" sibTransId="{5D890685-4575-4B9B-86C7-786BC43DDF76}"/>
    <dgm:cxn modelId="{9E5460F4-2EA6-4C23-8406-C3F7A254C237}" srcId="{23E7C9ED-7A21-487D-A228-7D58A7E8C9FA}" destId="{CF2BA980-7AE7-40DB-9A74-F589A49E0216}" srcOrd="0" destOrd="0" parTransId="{9D5C1E1F-046D-4E61-A716-386CD3ADA847}" sibTransId="{0D03554A-3C6D-450A-890C-8A55DCCFDC49}"/>
    <dgm:cxn modelId="{A6877000-D840-4024-A6BD-91BE8DDB8C6C}" srcId="{43FEF1DD-6C62-4B94-8351-577DCD4B624A}" destId="{23E7C9ED-7A21-487D-A228-7D58A7E8C9FA}" srcOrd="2" destOrd="0" parTransId="{F8C71919-0BF9-443D-8725-9E6F30FF3F59}" sibTransId="{B0C059DF-1445-4C89-A503-422999D3475E}"/>
    <dgm:cxn modelId="{AFE0FD4E-AD3F-4C3E-8554-0F2C0A846811}" type="presOf" srcId="{7896AB71-BC0E-48DD-B7F6-020902729467}" destId="{C6470B6E-E2CB-488C-9E15-EF6636802E73}" srcOrd="0" destOrd="0" presId="urn:microsoft.com/office/officeart/2005/8/layout/hierarchy1"/>
    <dgm:cxn modelId="{5A1C49AF-3E0E-47AE-AB48-75589450C8BB}" srcId="{6E703E1D-90BC-489B-904F-A1BBCACF4373}" destId="{C8601DDF-29C7-47BE-8BEF-E7E63E189236}" srcOrd="1" destOrd="0" parTransId="{DB5AFDEF-AC93-4E58-9B70-9AE4D7028C36}" sibTransId="{E1989A0B-BDA6-4162-9613-F1E06CBFA1E4}"/>
    <dgm:cxn modelId="{ABFD44D1-2494-4982-983E-9C2792A2FE07}" type="presOf" srcId="{2087789D-12DA-4D7D-8387-01950A581741}" destId="{52CA3955-1813-484D-AEC7-63768081049C}" srcOrd="0" destOrd="0" presId="urn:microsoft.com/office/officeart/2005/8/layout/hierarchy1"/>
    <dgm:cxn modelId="{8F911A2F-C46E-4CA4-ACC5-7BAC00C6334D}" type="presOf" srcId="{C8601DDF-29C7-47BE-8BEF-E7E63E189236}" destId="{5BE80497-C8E0-41A9-9284-63A3A8161142}" srcOrd="0" destOrd="0" presId="urn:microsoft.com/office/officeart/2005/8/layout/hierarchy1"/>
    <dgm:cxn modelId="{5280A936-77DE-4060-A9DB-1198AB7F7B4D}" type="presParOf" srcId="{3CAE25C2-6455-4595-9A79-34D097711121}" destId="{E75CE6AB-CFF1-4EEF-B157-85EAA97496DD}" srcOrd="0" destOrd="0" presId="urn:microsoft.com/office/officeart/2005/8/layout/hierarchy1"/>
    <dgm:cxn modelId="{8DF367BE-6EAD-4E3E-9404-9705A060F075}" type="presParOf" srcId="{E75CE6AB-CFF1-4EEF-B157-85EAA97496DD}" destId="{348FDD54-4680-45E3-BF81-0332555FCEEF}" srcOrd="0" destOrd="0" presId="urn:microsoft.com/office/officeart/2005/8/layout/hierarchy1"/>
    <dgm:cxn modelId="{8E88ADB6-031A-42DB-BC68-1952055A76F7}" type="presParOf" srcId="{348FDD54-4680-45E3-BF81-0332555FCEEF}" destId="{C5D197C0-3037-491B-8F10-A5C920B8ADC5}" srcOrd="0" destOrd="0" presId="urn:microsoft.com/office/officeart/2005/8/layout/hierarchy1"/>
    <dgm:cxn modelId="{E08F58FB-3B56-4AD8-B032-74191EA5BDA2}" type="presParOf" srcId="{348FDD54-4680-45E3-BF81-0332555FCEEF}" destId="{11D594CE-2F88-425D-BF1B-19F7C8052B14}" srcOrd="1" destOrd="0" presId="urn:microsoft.com/office/officeart/2005/8/layout/hierarchy1"/>
    <dgm:cxn modelId="{202DB44C-BBCF-48EB-B8A6-59B73242483F}" type="presParOf" srcId="{E75CE6AB-CFF1-4EEF-B157-85EAA97496DD}" destId="{0099C9B8-6305-4F58-B415-57F2180DCF7D}" srcOrd="1" destOrd="0" presId="urn:microsoft.com/office/officeart/2005/8/layout/hierarchy1"/>
    <dgm:cxn modelId="{23BAF96F-8363-4A99-84B4-A438904F0C7C}" type="presParOf" srcId="{0099C9B8-6305-4F58-B415-57F2180DCF7D}" destId="{A36ECB6E-6FC3-4013-B12A-D8D8D2479C8C}" srcOrd="0" destOrd="0" presId="urn:microsoft.com/office/officeart/2005/8/layout/hierarchy1"/>
    <dgm:cxn modelId="{D99D68E7-14E9-4CAB-BF3C-FF9D65A5F3B8}" type="presParOf" srcId="{0099C9B8-6305-4F58-B415-57F2180DCF7D}" destId="{B929C37E-FE14-4C34-B6A9-ED8F9C5329A1}" srcOrd="1" destOrd="0" presId="urn:microsoft.com/office/officeart/2005/8/layout/hierarchy1"/>
    <dgm:cxn modelId="{6C4A5014-A5F1-47D6-B4D3-9C6894150D67}" type="presParOf" srcId="{B929C37E-FE14-4C34-B6A9-ED8F9C5329A1}" destId="{DD01DE6D-3D2D-418D-B216-F44717AE251B}" srcOrd="0" destOrd="0" presId="urn:microsoft.com/office/officeart/2005/8/layout/hierarchy1"/>
    <dgm:cxn modelId="{D2844BE3-5584-4476-9DFB-FF29BF78EBDB}" type="presParOf" srcId="{DD01DE6D-3D2D-418D-B216-F44717AE251B}" destId="{99FFB205-A04C-46B9-A050-AA429E9FCBA3}" srcOrd="0" destOrd="0" presId="urn:microsoft.com/office/officeart/2005/8/layout/hierarchy1"/>
    <dgm:cxn modelId="{82F768AB-1BDE-4D9F-B521-68EC4FA521C6}" type="presParOf" srcId="{DD01DE6D-3D2D-418D-B216-F44717AE251B}" destId="{C6470B6E-E2CB-488C-9E15-EF6636802E73}" srcOrd="1" destOrd="0" presId="urn:microsoft.com/office/officeart/2005/8/layout/hierarchy1"/>
    <dgm:cxn modelId="{8A59D88D-D2FD-4EEE-87CB-F307498927CB}" type="presParOf" srcId="{B929C37E-FE14-4C34-B6A9-ED8F9C5329A1}" destId="{6C7C60D9-64C7-4B8F-A145-2BE1CE2A2987}" srcOrd="1" destOrd="0" presId="urn:microsoft.com/office/officeart/2005/8/layout/hierarchy1"/>
    <dgm:cxn modelId="{F90EEE39-C88F-400C-B6E9-A5E7712DB463}" type="presParOf" srcId="{6C7C60D9-64C7-4B8F-A145-2BE1CE2A2987}" destId="{132F468E-3363-40D3-A05F-721EE5F31E51}" srcOrd="0" destOrd="0" presId="urn:microsoft.com/office/officeart/2005/8/layout/hierarchy1"/>
    <dgm:cxn modelId="{C242333E-5E00-41D9-96CD-5DB982149906}" type="presParOf" srcId="{6C7C60D9-64C7-4B8F-A145-2BE1CE2A2987}" destId="{C5D22992-A618-4162-A9CF-657278A0D648}" srcOrd="1" destOrd="0" presId="urn:microsoft.com/office/officeart/2005/8/layout/hierarchy1"/>
    <dgm:cxn modelId="{6F399F17-85EE-42E6-850D-A3A74628F472}" type="presParOf" srcId="{C5D22992-A618-4162-A9CF-657278A0D648}" destId="{CD90AD2F-D542-4FE9-84A8-DB7D4DF570DA}" srcOrd="0" destOrd="0" presId="urn:microsoft.com/office/officeart/2005/8/layout/hierarchy1"/>
    <dgm:cxn modelId="{25EB8491-F5BB-4DA0-AC93-16DA729159C4}" type="presParOf" srcId="{CD90AD2F-D542-4FE9-84A8-DB7D4DF570DA}" destId="{034C85E7-68DF-4CFF-AD09-2305E894EADC}" srcOrd="0" destOrd="0" presId="urn:microsoft.com/office/officeart/2005/8/layout/hierarchy1"/>
    <dgm:cxn modelId="{1599CB90-74A4-42A4-B042-903F88EDE046}" type="presParOf" srcId="{CD90AD2F-D542-4FE9-84A8-DB7D4DF570DA}" destId="{A8D3A467-07C9-4593-9336-5EE38FD06448}" srcOrd="1" destOrd="0" presId="urn:microsoft.com/office/officeart/2005/8/layout/hierarchy1"/>
    <dgm:cxn modelId="{6902E11D-2F9E-4D38-9EA1-7DEDED31FD09}" type="presParOf" srcId="{C5D22992-A618-4162-A9CF-657278A0D648}" destId="{66F268FA-1A8E-4A4D-9E28-02B2306F635B}" srcOrd="1" destOrd="0" presId="urn:microsoft.com/office/officeart/2005/8/layout/hierarchy1"/>
    <dgm:cxn modelId="{7B45AC93-5447-40B0-B3C4-91EF41DC51F2}" type="presParOf" srcId="{6C7C60D9-64C7-4B8F-A145-2BE1CE2A2987}" destId="{384BB132-FE5F-4BE7-A9F1-BC3DAA6FBF59}" srcOrd="2" destOrd="0" presId="urn:microsoft.com/office/officeart/2005/8/layout/hierarchy1"/>
    <dgm:cxn modelId="{4C39B99B-2395-48E5-9AED-5E92B58EC206}" type="presParOf" srcId="{6C7C60D9-64C7-4B8F-A145-2BE1CE2A2987}" destId="{F8554338-862F-4AC0-BFBC-A786D802DC33}" srcOrd="3" destOrd="0" presId="urn:microsoft.com/office/officeart/2005/8/layout/hierarchy1"/>
    <dgm:cxn modelId="{6393CF58-9D80-4D08-BB7C-297382EB0D02}" type="presParOf" srcId="{F8554338-862F-4AC0-BFBC-A786D802DC33}" destId="{FA3AE874-1D8D-45DD-BB26-67F24198CCAE}" srcOrd="0" destOrd="0" presId="urn:microsoft.com/office/officeart/2005/8/layout/hierarchy1"/>
    <dgm:cxn modelId="{F418EEB1-8950-4C8F-B2A2-4EDD7C0F75D5}" type="presParOf" srcId="{FA3AE874-1D8D-45DD-BB26-67F24198CCAE}" destId="{6A84B52D-C706-4A19-9ED0-0D24B416E4B6}" srcOrd="0" destOrd="0" presId="urn:microsoft.com/office/officeart/2005/8/layout/hierarchy1"/>
    <dgm:cxn modelId="{D81C2F80-3C67-4C16-966B-77CE90B033C8}" type="presParOf" srcId="{FA3AE874-1D8D-45DD-BB26-67F24198CCAE}" destId="{431F1468-5659-4F5D-A11F-954D15BD148C}" srcOrd="1" destOrd="0" presId="urn:microsoft.com/office/officeart/2005/8/layout/hierarchy1"/>
    <dgm:cxn modelId="{04FF2760-9278-4120-8C60-52F26087A802}" type="presParOf" srcId="{F8554338-862F-4AC0-BFBC-A786D802DC33}" destId="{BE15C2A6-4DEF-4732-9EA5-A4575E475C3F}" srcOrd="1" destOrd="0" presId="urn:microsoft.com/office/officeart/2005/8/layout/hierarchy1"/>
    <dgm:cxn modelId="{5C1F9C45-3F03-4AF5-A6EA-A162FBEFF470}" type="presParOf" srcId="{0099C9B8-6305-4F58-B415-57F2180DCF7D}" destId="{07DDFE5C-A0B1-4AA4-A0BC-5F447E075E95}" srcOrd="2" destOrd="0" presId="urn:microsoft.com/office/officeart/2005/8/layout/hierarchy1"/>
    <dgm:cxn modelId="{E9DF1014-6B59-46AB-AC76-DC7917739C47}" type="presParOf" srcId="{0099C9B8-6305-4F58-B415-57F2180DCF7D}" destId="{2B192932-5ADC-4725-BDDB-3F9D189B5017}" srcOrd="3" destOrd="0" presId="urn:microsoft.com/office/officeart/2005/8/layout/hierarchy1"/>
    <dgm:cxn modelId="{E21E36FA-002C-4156-8239-DC966391A905}" type="presParOf" srcId="{2B192932-5ADC-4725-BDDB-3F9D189B5017}" destId="{7F1DCB41-78FC-4801-8B3F-9FBBF917C5EE}" srcOrd="0" destOrd="0" presId="urn:microsoft.com/office/officeart/2005/8/layout/hierarchy1"/>
    <dgm:cxn modelId="{3C16999E-A67B-4F8D-AE1E-A3E83AD3602B}" type="presParOf" srcId="{7F1DCB41-78FC-4801-8B3F-9FBBF917C5EE}" destId="{FC016FD1-A815-44DF-BBEF-72059D383203}" srcOrd="0" destOrd="0" presId="urn:microsoft.com/office/officeart/2005/8/layout/hierarchy1"/>
    <dgm:cxn modelId="{622B9DCF-9CF5-4AD1-87E7-1FC522A83C23}" type="presParOf" srcId="{7F1DCB41-78FC-4801-8B3F-9FBBF917C5EE}" destId="{625D7F23-5C43-429C-8EBD-980E4CC9305F}" srcOrd="1" destOrd="0" presId="urn:microsoft.com/office/officeart/2005/8/layout/hierarchy1"/>
    <dgm:cxn modelId="{CDEEDD6B-3ED7-4027-AC76-F0B3B091E006}" type="presParOf" srcId="{2B192932-5ADC-4725-BDDB-3F9D189B5017}" destId="{97ED496D-F565-4159-91C9-76F8BEDC1023}" srcOrd="1" destOrd="0" presId="urn:microsoft.com/office/officeart/2005/8/layout/hierarchy1"/>
    <dgm:cxn modelId="{6331B8A1-234E-421F-BA05-2AF472A1CF61}" type="presParOf" srcId="{97ED496D-F565-4159-91C9-76F8BEDC1023}" destId="{52CA3955-1813-484D-AEC7-63768081049C}" srcOrd="0" destOrd="0" presId="urn:microsoft.com/office/officeart/2005/8/layout/hierarchy1"/>
    <dgm:cxn modelId="{CF8FB127-F8EA-4E96-B2F8-715D55D12605}" type="presParOf" srcId="{97ED496D-F565-4159-91C9-76F8BEDC1023}" destId="{4A491CAA-14A5-4C60-A519-C04F6A196636}" srcOrd="1" destOrd="0" presId="urn:microsoft.com/office/officeart/2005/8/layout/hierarchy1"/>
    <dgm:cxn modelId="{0C95CA10-394D-40F2-9841-1ADCBBFE4B9B}" type="presParOf" srcId="{4A491CAA-14A5-4C60-A519-C04F6A196636}" destId="{52556673-C8BB-42A1-958C-E9BD68A0EB08}" srcOrd="0" destOrd="0" presId="urn:microsoft.com/office/officeart/2005/8/layout/hierarchy1"/>
    <dgm:cxn modelId="{C65DB9AB-3365-42C1-BDC6-1B310254F31B}" type="presParOf" srcId="{52556673-C8BB-42A1-958C-E9BD68A0EB08}" destId="{B784CE7B-2B49-4F4C-BD9B-F026805E1B29}" srcOrd="0" destOrd="0" presId="urn:microsoft.com/office/officeart/2005/8/layout/hierarchy1"/>
    <dgm:cxn modelId="{44DB60A6-F9D4-43C6-8136-19C881FA18E6}" type="presParOf" srcId="{52556673-C8BB-42A1-958C-E9BD68A0EB08}" destId="{67D7A46C-578F-47D2-8152-848DC52108E8}" srcOrd="1" destOrd="0" presId="urn:microsoft.com/office/officeart/2005/8/layout/hierarchy1"/>
    <dgm:cxn modelId="{6883BEF9-E988-45EF-A444-30AAC85F3CF3}" type="presParOf" srcId="{4A491CAA-14A5-4C60-A519-C04F6A196636}" destId="{E6BE5A63-C0F0-4C2D-83D8-5769EE1DFFA7}" srcOrd="1" destOrd="0" presId="urn:microsoft.com/office/officeart/2005/8/layout/hierarchy1"/>
    <dgm:cxn modelId="{39C7492C-63C0-4CD2-8C57-6CF3A40EB644}" type="presParOf" srcId="{97ED496D-F565-4159-91C9-76F8BEDC1023}" destId="{0172339D-30DD-4756-AF52-C53ED9B3058A}" srcOrd="2" destOrd="0" presId="urn:microsoft.com/office/officeart/2005/8/layout/hierarchy1"/>
    <dgm:cxn modelId="{55BC9F5E-6223-47C3-A17E-6ADD84889115}" type="presParOf" srcId="{97ED496D-F565-4159-91C9-76F8BEDC1023}" destId="{792746A8-E1D4-478D-993A-79D42FF009A7}" srcOrd="3" destOrd="0" presId="urn:microsoft.com/office/officeart/2005/8/layout/hierarchy1"/>
    <dgm:cxn modelId="{0878CCC7-D9BD-4EA3-846D-01922275C0A3}" type="presParOf" srcId="{792746A8-E1D4-478D-993A-79D42FF009A7}" destId="{A7A4B7A2-0CB4-43E2-A714-82F8B06EA779}" srcOrd="0" destOrd="0" presId="urn:microsoft.com/office/officeart/2005/8/layout/hierarchy1"/>
    <dgm:cxn modelId="{A1950263-47B2-4B96-8D1B-1570C92500EE}" type="presParOf" srcId="{A7A4B7A2-0CB4-43E2-A714-82F8B06EA779}" destId="{9EA0147B-BE73-4A7E-8513-5D87612D9641}" srcOrd="0" destOrd="0" presId="urn:microsoft.com/office/officeart/2005/8/layout/hierarchy1"/>
    <dgm:cxn modelId="{BD406273-F26B-45B3-8A47-54E4B4F8D144}" type="presParOf" srcId="{A7A4B7A2-0CB4-43E2-A714-82F8B06EA779}" destId="{5BE80497-C8E0-41A9-9284-63A3A8161142}" srcOrd="1" destOrd="0" presId="urn:microsoft.com/office/officeart/2005/8/layout/hierarchy1"/>
    <dgm:cxn modelId="{2020C25F-DF8D-4330-896F-1F0F637988CD}" type="presParOf" srcId="{792746A8-E1D4-478D-993A-79D42FF009A7}" destId="{44422686-05FB-4BCC-8DB9-0A5FD452F149}" srcOrd="1" destOrd="0" presId="urn:microsoft.com/office/officeart/2005/8/layout/hierarchy1"/>
    <dgm:cxn modelId="{E5217049-F107-4873-A515-020A5740241D}" type="presParOf" srcId="{0099C9B8-6305-4F58-B415-57F2180DCF7D}" destId="{6829C6AC-40DA-42C4-9B38-5BDBCB99E662}" srcOrd="4" destOrd="0" presId="urn:microsoft.com/office/officeart/2005/8/layout/hierarchy1"/>
    <dgm:cxn modelId="{FDDE199E-F208-4858-A331-E0331ABE81E6}" type="presParOf" srcId="{0099C9B8-6305-4F58-B415-57F2180DCF7D}" destId="{B3394E43-E0B7-42EB-A061-D0D96E80E8D4}" srcOrd="5" destOrd="0" presId="urn:microsoft.com/office/officeart/2005/8/layout/hierarchy1"/>
    <dgm:cxn modelId="{CAE1662D-25F1-43B6-B9C3-143779CB343A}" type="presParOf" srcId="{B3394E43-E0B7-42EB-A061-D0D96E80E8D4}" destId="{B36C4E2C-9DA8-4A64-BAED-D27C120C6D96}" srcOrd="0" destOrd="0" presId="urn:microsoft.com/office/officeart/2005/8/layout/hierarchy1"/>
    <dgm:cxn modelId="{D0AC733A-CD60-45D8-BB37-52DA24BF75D4}" type="presParOf" srcId="{B36C4E2C-9DA8-4A64-BAED-D27C120C6D96}" destId="{0ACA93CE-DED2-4E44-B696-4C30913CC85C}" srcOrd="0" destOrd="0" presId="urn:microsoft.com/office/officeart/2005/8/layout/hierarchy1"/>
    <dgm:cxn modelId="{104BA815-7EC1-4338-9783-D0EF37E91064}" type="presParOf" srcId="{B36C4E2C-9DA8-4A64-BAED-D27C120C6D96}" destId="{2815E431-2A00-45A1-BD78-F1031B598DDC}" srcOrd="1" destOrd="0" presId="urn:microsoft.com/office/officeart/2005/8/layout/hierarchy1"/>
    <dgm:cxn modelId="{C338FC44-4189-4D49-9C07-E72797F39494}" type="presParOf" srcId="{B3394E43-E0B7-42EB-A061-D0D96E80E8D4}" destId="{473B74B4-D948-403E-92D3-662F2096D16E}" srcOrd="1" destOrd="0" presId="urn:microsoft.com/office/officeart/2005/8/layout/hierarchy1"/>
    <dgm:cxn modelId="{4E672DB6-11DA-49FE-9426-5C4601160DBE}" type="presParOf" srcId="{473B74B4-D948-403E-92D3-662F2096D16E}" destId="{1CF01068-7184-4C1A-AAB7-3A1BEBABDB10}" srcOrd="0" destOrd="0" presId="urn:microsoft.com/office/officeart/2005/8/layout/hierarchy1"/>
    <dgm:cxn modelId="{FBF7B5AD-AB8A-4198-9F0F-F4191D214B18}" type="presParOf" srcId="{473B74B4-D948-403E-92D3-662F2096D16E}" destId="{07AE5917-A2EA-4ED5-B1F4-788D2FEBE74A}" srcOrd="1" destOrd="0" presId="urn:microsoft.com/office/officeart/2005/8/layout/hierarchy1"/>
    <dgm:cxn modelId="{DACC33B3-B578-4B61-A77C-D9BACD966571}" type="presParOf" srcId="{07AE5917-A2EA-4ED5-B1F4-788D2FEBE74A}" destId="{45A1D0E9-D5A2-4D82-852C-59EFFD61E534}" srcOrd="0" destOrd="0" presId="urn:microsoft.com/office/officeart/2005/8/layout/hierarchy1"/>
    <dgm:cxn modelId="{D9F293FD-9892-4DA7-AEC4-03FF6496EDD8}" type="presParOf" srcId="{45A1D0E9-D5A2-4D82-852C-59EFFD61E534}" destId="{39682F35-2BFE-4467-B967-1ACDE60B7F85}" srcOrd="0" destOrd="0" presId="urn:microsoft.com/office/officeart/2005/8/layout/hierarchy1"/>
    <dgm:cxn modelId="{6E3A035F-8204-4BE6-88AC-37AA8DE5FD23}" type="presParOf" srcId="{45A1D0E9-D5A2-4D82-852C-59EFFD61E534}" destId="{DC136F63-DDC4-4A4A-937C-F268B147BFEC}" srcOrd="1" destOrd="0" presId="urn:microsoft.com/office/officeart/2005/8/layout/hierarchy1"/>
    <dgm:cxn modelId="{40FB16CB-B7F4-4D9F-8F3D-6311F204603E}" type="presParOf" srcId="{07AE5917-A2EA-4ED5-B1F4-788D2FEBE74A}" destId="{444EA24C-E74C-4D84-B0FC-F1A456247F3F}" srcOrd="1" destOrd="0" presId="urn:microsoft.com/office/officeart/2005/8/layout/hierarchy1"/>
    <dgm:cxn modelId="{6ADDCC67-36E5-4BE8-9D20-4EEE30853C19}" type="presParOf" srcId="{473B74B4-D948-403E-92D3-662F2096D16E}" destId="{975566DD-5FCA-4117-966D-C69763FD4E10}" srcOrd="2" destOrd="0" presId="urn:microsoft.com/office/officeart/2005/8/layout/hierarchy1"/>
    <dgm:cxn modelId="{847AC265-BF7E-41EE-9671-E1CD883D7C1E}" type="presParOf" srcId="{473B74B4-D948-403E-92D3-662F2096D16E}" destId="{33C62082-A3D2-44F9-A125-2D5B095B8B83}" srcOrd="3" destOrd="0" presId="urn:microsoft.com/office/officeart/2005/8/layout/hierarchy1"/>
    <dgm:cxn modelId="{45A658DC-692E-44A7-B1D9-95ED79874F8B}" type="presParOf" srcId="{33C62082-A3D2-44F9-A125-2D5B095B8B83}" destId="{2C8362DA-A8D4-4D46-93F9-90E96CC71949}" srcOrd="0" destOrd="0" presId="urn:microsoft.com/office/officeart/2005/8/layout/hierarchy1"/>
    <dgm:cxn modelId="{3B4A8096-5D2F-41BF-83A0-5FF765BAA42C}" type="presParOf" srcId="{2C8362DA-A8D4-4D46-93F9-90E96CC71949}" destId="{C06D4E14-498E-43CD-9865-7801492AEA06}" srcOrd="0" destOrd="0" presId="urn:microsoft.com/office/officeart/2005/8/layout/hierarchy1"/>
    <dgm:cxn modelId="{D0D6497E-4483-422F-8B9D-4671BCD258A7}" type="presParOf" srcId="{2C8362DA-A8D4-4D46-93F9-90E96CC71949}" destId="{4AEECEE4-5C3E-48DD-AAD6-DDA727C5E74B}" srcOrd="1" destOrd="0" presId="urn:microsoft.com/office/officeart/2005/8/layout/hierarchy1"/>
    <dgm:cxn modelId="{10C61614-3E65-4E41-BE21-A0A904A4DABB}" type="presParOf" srcId="{33C62082-A3D2-44F9-A125-2D5B095B8B83}" destId="{F915B3AB-A489-4A25-B4E2-447A00BA90F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F7A370-4142-4D28-B468-1E4EB1A342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FEF1DD-6C62-4B94-8351-577DCD4B624A}">
      <dgm:prSet phldrT="[Текст]" custT="1"/>
      <dgm:spPr/>
      <dgm:t>
        <a:bodyPr/>
        <a:lstStyle/>
        <a:p>
          <a:r>
            <a:rPr lang="ru-RU" sz="1800" dirty="0" smtClean="0"/>
            <a:t>Обучение в классе, частично совместимое по содержанию предметных областей и расписанию</a:t>
          </a:r>
        </a:p>
        <a:p>
          <a:r>
            <a:rPr lang="ru-RU" sz="1800" dirty="0" smtClean="0"/>
            <a:t> (интеграция ИУП на ребенка и УП класса)</a:t>
          </a:r>
        </a:p>
      </dgm:t>
    </dgm:pt>
    <dgm:pt modelId="{94289861-A149-4E20-A0F3-26028CFE7EFB}" type="parTrans" cxnId="{339B16BF-5DE6-4807-B449-12E811132BCA}">
      <dgm:prSet/>
      <dgm:spPr/>
      <dgm:t>
        <a:bodyPr/>
        <a:lstStyle/>
        <a:p>
          <a:endParaRPr lang="ru-RU" sz="1800"/>
        </a:p>
      </dgm:t>
    </dgm:pt>
    <dgm:pt modelId="{5D890685-4575-4B9B-86C7-786BC43DDF76}" type="sibTrans" cxnId="{339B16BF-5DE6-4807-B449-12E811132BCA}">
      <dgm:prSet/>
      <dgm:spPr/>
      <dgm:t>
        <a:bodyPr/>
        <a:lstStyle/>
        <a:p>
          <a:endParaRPr lang="ru-RU" sz="1800"/>
        </a:p>
      </dgm:t>
    </dgm:pt>
    <dgm:pt modelId="{7896AB71-BC0E-48DD-B7F6-020902729467}">
      <dgm:prSet phldrT="[Текст]" custT="1"/>
      <dgm:spPr/>
      <dgm:t>
        <a:bodyPr/>
        <a:lstStyle/>
        <a:p>
          <a:r>
            <a:rPr lang="ru-RU" sz="1800" dirty="0"/>
            <a:t>Совместные занятия по изучению </a:t>
          </a:r>
          <a:r>
            <a:rPr lang="ru-RU" sz="1800" dirty="0" smtClean="0"/>
            <a:t>отдельных учебных </a:t>
          </a:r>
          <a:r>
            <a:rPr lang="ru-RU" sz="1800" dirty="0"/>
            <a:t>предметов</a:t>
          </a:r>
        </a:p>
      </dgm:t>
    </dgm:pt>
    <dgm:pt modelId="{974524B2-AC9A-4ACC-9F0D-4CAAAF5C41F1}" type="parTrans" cxnId="{173C7AD0-8EEF-4190-85D2-3431F0F4E341}">
      <dgm:prSet/>
      <dgm:spPr/>
      <dgm:t>
        <a:bodyPr/>
        <a:lstStyle/>
        <a:p>
          <a:endParaRPr lang="ru-RU" sz="1800"/>
        </a:p>
      </dgm:t>
    </dgm:pt>
    <dgm:pt modelId="{452C6BBC-3961-4AC0-B151-09AE93D5AAD1}" type="sibTrans" cxnId="{173C7AD0-8EEF-4190-85D2-3431F0F4E341}">
      <dgm:prSet/>
      <dgm:spPr/>
      <dgm:t>
        <a:bodyPr/>
        <a:lstStyle/>
        <a:p>
          <a:endParaRPr lang="ru-RU" sz="1800"/>
        </a:p>
      </dgm:t>
    </dgm:pt>
    <dgm:pt modelId="{D85A74AF-1000-4A70-9FF7-5C87DA501A5D}">
      <dgm:prSet phldrT="[Текст]" custT="1"/>
      <dgm:spPr/>
      <dgm:t>
        <a:bodyPr/>
        <a:lstStyle/>
        <a:p>
          <a:r>
            <a:rPr lang="ru-RU" sz="1200" dirty="0" smtClean="0"/>
            <a:t>Индивидуальные</a:t>
          </a:r>
          <a:r>
            <a:rPr lang="en-US" sz="1200" dirty="0" smtClean="0"/>
            <a:t> </a:t>
          </a:r>
          <a:r>
            <a:rPr lang="ru-RU" sz="1200" dirty="0" smtClean="0"/>
            <a:t>занятия</a:t>
          </a:r>
          <a:endParaRPr lang="ru-RU" sz="1200" dirty="0"/>
        </a:p>
      </dgm:t>
    </dgm:pt>
    <dgm:pt modelId="{51B11C20-FFF8-4F22-8C45-ADD0AE80D037}" type="parTrans" cxnId="{CDB50E64-1CD2-42D9-95ED-EE858CED8226}">
      <dgm:prSet/>
      <dgm:spPr/>
      <dgm:t>
        <a:bodyPr/>
        <a:lstStyle/>
        <a:p>
          <a:endParaRPr lang="ru-RU" sz="1800"/>
        </a:p>
      </dgm:t>
    </dgm:pt>
    <dgm:pt modelId="{B31CEA49-5D93-40D4-91E6-5D1A83882AC1}" type="sibTrans" cxnId="{CDB50E64-1CD2-42D9-95ED-EE858CED8226}">
      <dgm:prSet/>
      <dgm:spPr/>
      <dgm:t>
        <a:bodyPr/>
        <a:lstStyle/>
        <a:p>
          <a:endParaRPr lang="ru-RU" sz="1800"/>
        </a:p>
      </dgm:t>
    </dgm:pt>
    <dgm:pt modelId="{6FFCF6BC-4C52-4608-9DD0-75A6A6757739}">
      <dgm:prSet phldrT="[Текст]" custT="1"/>
      <dgm:spPr/>
      <dgm:t>
        <a:bodyPr/>
        <a:lstStyle/>
        <a:p>
          <a:r>
            <a:rPr lang="ru-RU" sz="1200" b="1" dirty="0"/>
            <a:t>Групповые занятия</a:t>
          </a:r>
        </a:p>
      </dgm:t>
    </dgm:pt>
    <dgm:pt modelId="{8D82D53A-EE39-464A-972A-41F2E9E99AEB}" type="parTrans" cxnId="{D99BB52A-772A-4227-8372-5AAF1CE55C89}">
      <dgm:prSet/>
      <dgm:spPr/>
      <dgm:t>
        <a:bodyPr/>
        <a:lstStyle/>
        <a:p>
          <a:endParaRPr lang="ru-RU" sz="1800"/>
        </a:p>
      </dgm:t>
    </dgm:pt>
    <dgm:pt modelId="{99B29411-852C-4BB5-88DB-1739B0A2D520}" type="sibTrans" cxnId="{D99BB52A-772A-4227-8372-5AAF1CE55C89}">
      <dgm:prSet/>
      <dgm:spPr/>
      <dgm:t>
        <a:bodyPr/>
        <a:lstStyle/>
        <a:p>
          <a:endParaRPr lang="ru-RU" sz="1800"/>
        </a:p>
      </dgm:t>
    </dgm:pt>
    <dgm:pt modelId="{6E703E1D-90BC-489B-904F-A1BBCACF4373}">
      <dgm:prSet phldrT="[Текст]" custT="1"/>
      <dgm:spPr/>
      <dgm:t>
        <a:bodyPr/>
        <a:lstStyle/>
        <a:p>
          <a:r>
            <a:rPr lang="ru-RU" sz="1800" dirty="0"/>
            <a:t>Внеурочная деятельность в соответствии с интересами ребенка</a:t>
          </a:r>
        </a:p>
      </dgm:t>
    </dgm:pt>
    <dgm:pt modelId="{89C63943-02D9-47CB-835F-B90A3CEF336B}" type="parTrans" cxnId="{5A3ABCB8-DBE1-4F7C-9F47-16AC55F9B26A}">
      <dgm:prSet/>
      <dgm:spPr/>
      <dgm:t>
        <a:bodyPr/>
        <a:lstStyle/>
        <a:p>
          <a:endParaRPr lang="ru-RU" sz="1800"/>
        </a:p>
      </dgm:t>
    </dgm:pt>
    <dgm:pt modelId="{B0EB98F1-F663-41BF-B1D7-54B2D81A69C5}" type="sibTrans" cxnId="{5A3ABCB8-DBE1-4F7C-9F47-16AC55F9B26A}">
      <dgm:prSet/>
      <dgm:spPr/>
      <dgm:t>
        <a:bodyPr/>
        <a:lstStyle/>
        <a:p>
          <a:endParaRPr lang="ru-RU" sz="1800"/>
        </a:p>
      </dgm:t>
    </dgm:pt>
    <dgm:pt modelId="{FF526D97-0357-44DA-90FA-8B0A86F00C8B}">
      <dgm:prSet phldrT="[Текст]" custT="1"/>
      <dgm:spPr/>
      <dgm:t>
        <a:bodyPr/>
        <a:lstStyle/>
        <a:p>
          <a:r>
            <a:rPr lang="ru-RU" sz="1200" dirty="0"/>
            <a:t>Индивидуальные занятия</a:t>
          </a:r>
        </a:p>
      </dgm:t>
    </dgm:pt>
    <dgm:pt modelId="{2087789D-12DA-4D7D-8387-01950A581741}" type="parTrans" cxnId="{D5B5D526-3522-4AC1-8310-BC3EB678D55F}">
      <dgm:prSet/>
      <dgm:spPr/>
      <dgm:t>
        <a:bodyPr/>
        <a:lstStyle/>
        <a:p>
          <a:endParaRPr lang="ru-RU" sz="1800"/>
        </a:p>
      </dgm:t>
    </dgm:pt>
    <dgm:pt modelId="{E2C192E1-A264-424B-80F1-17EDB6F2C82C}" type="sibTrans" cxnId="{D5B5D526-3522-4AC1-8310-BC3EB678D55F}">
      <dgm:prSet/>
      <dgm:spPr/>
      <dgm:t>
        <a:bodyPr/>
        <a:lstStyle/>
        <a:p>
          <a:endParaRPr lang="ru-RU" sz="1800"/>
        </a:p>
      </dgm:t>
    </dgm:pt>
    <dgm:pt modelId="{C8601DDF-29C7-47BE-8BEF-E7E63E189236}">
      <dgm:prSet custT="1"/>
      <dgm:spPr/>
      <dgm:t>
        <a:bodyPr/>
        <a:lstStyle/>
        <a:p>
          <a:r>
            <a:rPr lang="ru-RU" sz="1200" b="1" dirty="0"/>
            <a:t>Групповые занятия</a:t>
          </a:r>
        </a:p>
      </dgm:t>
    </dgm:pt>
    <dgm:pt modelId="{DB5AFDEF-AC93-4E58-9B70-9AE4D7028C36}" type="parTrans" cxnId="{5A1C49AF-3E0E-47AE-AB48-75589450C8BB}">
      <dgm:prSet/>
      <dgm:spPr/>
      <dgm:t>
        <a:bodyPr/>
        <a:lstStyle/>
        <a:p>
          <a:endParaRPr lang="ru-RU" sz="1800"/>
        </a:p>
      </dgm:t>
    </dgm:pt>
    <dgm:pt modelId="{E1989A0B-BDA6-4162-9613-F1E06CBFA1E4}" type="sibTrans" cxnId="{5A1C49AF-3E0E-47AE-AB48-75589450C8BB}">
      <dgm:prSet/>
      <dgm:spPr/>
      <dgm:t>
        <a:bodyPr/>
        <a:lstStyle/>
        <a:p>
          <a:endParaRPr lang="ru-RU" sz="1800"/>
        </a:p>
      </dgm:t>
    </dgm:pt>
    <dgm:pt modelId="{23E7C9ED-7A21-487D-A228-7D58A7E8C9FA}">
      <dgm:prSet custT="1"/>
      <dgm:spPr/>
      <dgm:t>
        <a:bodyPr/>
        <a:lstStyle/>
        <a:p>
          <a:r>
            <a:rPr lang="ru-RU" sz="1800" dirty="0"/>
            <a:t>Индивидуализация коррекционно-развивающей области</a:t>
          </a:r>
        </a:p>
      </dgm:t>
    </dgm:pt>
    <dgm:pt modelId="{F8C71919-0BF9-443D-8725-9E6F30FF3F59}" type="parTrans" cxnId="{A6877000-D840-4024-A6BD-91BE8DDB8C6C}">
      <dgm:prSet/>
      <dgm:spPr/>
      <dgm:t>
        <a:bodyPr/>
        <a:lstStyle/>
        <a:p>
          <a:endParaRPr lang="ru-RU" sz="1800"/>
        </a:p>
      </dgm:t>
    </dgm:pt>
    <dgm:pt modelId="{B0C059DF-1445-4C89-A503-422999D3475E}" type="sibTrans" cxnId="{A6877000-D840-4024-A6BD-91BE8DDB8C6C}">
      <dgm:prSet/>
      <dgm:spPr/>
      <dgm:t>
        <a:bodyPr/>
        <a:lstStyle/>
        <a:p>
          <a:endParaRPr lang="ru-RU" sz="1800"/>
        </a:p>
      </dgm:t>
    </dgm:pt>
    <dgm:pt modelId="{CF2BA980-7AE7-40DB-9A74-F589A49E0216}">
      <dgm:prSet custT="1"/>
      <dgm:spPr/>
      <dgm:t>
        <a:bodyPr/>
        <a:lstStyle/>
        <a:p>
          <a:r>
            <a:rPr lang="ru-RU" sz="1200" b="1" dirty="0"/>
            <a:t>Индивидуальные занятия</a:t>
          </a:r>
        </a:p>
      </dgm:t>
    </dgm:pt>
    <dgm:pt modelId="{9D5C1E1F-046D-4E61-A716-386CD3ADA847}" type="parTrans" cxnId="{9E5460F4-2EA6-4C23-8406-C3F7A254C237}">
      <dgm:prSet/>
      <dgm:spPr/>
      <dgm:t>
        <a:bodyPr/>
        <a:lstStyle/>
        <a:p>
          <a:endParaRPr lang="ru-RU" sz="1800"/>
        </a:p>
      </dgm:t>
    </dgm:pt>
    <dgm:pt modelId="{0D03554A-3C6D-450A-890C-8A55DCCFDC49}" type="sibTrans" cxnId="{9E5460F4-2EA6-4C23-8406-C3F7A254C237}">
      <dgm:prSet/>
      <dgm:spPr/>
      <dgm:t>
        <a:bodyPr/>
        <a:lstStyle/>
        <a:p>
          <a:endParaRPr lang="ru-RU" sz="1800"/>
        </a:p>
      </dgm:t>
    </dgm:pt>
    <dgm:pt modelId="{1D51163D-0433-4A14-B8AF-D17F00679405}">
      <dgm:prSet custT="1"/>
      <dgm:spPr/>
      <dgm:t>
        <a:bodyPr/>
        <a:lstStyle/>
        <a:p>
          <a:r>
            <a:rPr lang="ru-RU" sz="1200" dirty="0"/>
            <a:t>Групповые занятия</a:t>
          </a:r>
        </a:p>
      </dgm:t>
    </dgm:pt>
    <dgm:pt modelId="{B07AF407-5963-4EB8-9C02-5968CBF97D39}" type="parTrans" cxnId="{3642EF7B-CF8C-4409-819A-933982F7268A}">
      <dgm:prSet/>
      <dgm:spPr/>
      <dgm:t>
        <a:bodyPr/>
        <a:lstStyle/>
        <a:p>
          <a:endParaRPr lang="ru-RU" sz="1800"/>
        </a:p>
      </dgm:t>
    </dgm:pt>
    <dgm:pt modelId="{FD7610E5-B2FC-433E-A72F-33EA7AF676A7}" type="sibTrans" cxnId="{3642EF7B-CF8C-4409-819A-933982F7268A}">
      <dgm:prSet/>
      <dgm:spPr/>
      <dgm:t>
        <a:bodyPr/>
        <a:lstStyle/>
        <a:p>
          <a:endParaRPr lang="ru-RU" sz="1800"/>
        </a:p>
      </dgm:t>
    </dgm:pt>
    <dgm:pt modelId="{3CAE25C2-6455-4595-9A79-34D097711121}" type="pres">
      <dgm:prSet presAssocID="{B9F7A370-4142-4D28-B468-1E4EB1A342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5CE6AB-CFF1-4EEF-B157-85EAA97496DD}" type="pres">
      <dgm:prSet presAssocID="{43FEF1DD-6C62-4B94-8351-577DCD4B624A}" presName="hierRoot1" presStyleCnt="0"/>
      <dgm:spPr/>
    </dgm:pt>
    <dgm:pt modelId="{348FDD54-4680-45E3-BF81-0332555FCEEF}" type="pres">
      <dgm:prSet presAssocID="{43FEF1DD-6C62-4B94-8351-577DCD4B624A}" presName="composite" presStyleCnt="0"/>
      <dgm:spPr/>
    </dgm:pt>
    <dgm:pt modelId="{C5D197C0-3037-491B-8F10-A5C920B8ADC5}" type="pres">
      <dgm:prSet presAssocID="{43FEF1DD-6C62-4B94-8351-577DCD4B624A}" presName="background" presStyleLbl="node0" presStyleIdx="0" presStyleCnt="1"/>
      <dgm:spPr/>
    </dgm:pt>
    <dgm:pt modelId="{11D594CE-2F88-425D-BF1B-19F7C8052B14}" type="pres">
      <dgm:prSet presAssocID="{43FEF1DD-6C62-4B94-8351-577DCD4B624A}" presName="text" presStyleLbl="fgAcc0" presStyleIdx="0" presStyleCnt="1" custScaleX="566672" custScaleY="278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99C9B8-6305-4F58-B415-57F2180DCF7D}" type="pres">
      <dgm:prSet presAssocID="{43FEF1DD-6C62-4B94-8351-577DCD4B624A}" presName="hierChild2" presStyleCnt="0"/>
      <dgm:spPr/>
    </dgm:pt>
    <dgm:pt modelId="{A36ECB6E-6FC3-4013-B12A-D8D8D2479C8C}" type="pres">
      <dgm:prSet presAssocID="{974524B2-AC9A-4ACC-9F0D-4CAAAF5C41F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B929C37E-FE14-4C34-B6A9-ED8F9C5329A1}" type="pres">
      <dgm:prSet presAssocID="{7896AB71-BC0E-48DD-B7F6-020902729467}" presName="hierRoot2" presStyleCnt="0"/>
      <dgm:spPr/>
    </dgm:pt>
    <dgm:pt modelId="{DD01DE6D-3D2D-418D-B216-F44717AE251B}" type="pres">
      <dgm:prSet presAssocID="{7896AB71-BC0E-48DD-B7F6-020902729467}" presName="composite2" presStyleCnt="0"/>
      <dgm:spPr/>
    </dgm:pt>
    <dgm:pt modelId="{99FFB205-A04C-46B9-A050-AA429E9FCBA3}" type="pres">
      <dgm:prSet presAssocID="{7896AB71-BC0E-48DD-B7F6-020902729467}" presName="background2" presStyleLbl="node2" presStyleIdx="0" presStyleCnt="3"/>
      <dgm:spPr/>
    </dgm:pt>
    <dgm:pt modelId="{C6470B6E-E2CB-488C-9E15-EF6636802E73}" type="pres">
      <dgm:prSet presAssocID="{7896AB71-BC0E-48DD-B7F6-020902729467}" presName="text2" presStyleLbl="fgAcc2" presStyleIdx="0" presStyleCnt="3" custScaleX="289280" custScaleY="259788" custLinFactNeighborX="22305" custLinFactNeighborY="-16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7C60D9-64C7-4B8F-A145-2BE1CE2A2987}" type="pres">
      <dgm:prSet presAssocID="{7896AB71-BC0E-48DD-B7F6-020902729467}" presName="hierChild3" presStyleCnt="0"/>
      <dgm:spPr/>
    </dgm:pt>
    <dgm:pt modelId="{132F468E-3363-40D3-A05F-721EE5F31E51}" type="pres">
      <dgm:prSet presAssocID="{51B11C20-FFF8-4F22-8C45-ADD0AE80D037}" presName="Name17" presStyleLbl="parChTrans1D3" presStyleIdx="0" presStyleCnt="6"/>
      <dgm:spPr/>
      <dgm:t>
        <a:bodyPr/>
        <a:lstStyle/>
        <a:p>
          <a:endParaRPr lang="ru-RU"/>
        </a:p>
      </dgm:t>
    </dgm:pt>
    <dgm:pt modelId="{C5D22992-A618-4162-A9CF-657278A0D648}" type="pres">
      <dgm:prSet presAssocID="{D85A74AF-1000-4A70-9FF7-5C87DA501A5D}" presName="hierRoot3" presStyleCnt="0"/>
      <dgm:spPr/>
    </dgm:pt>
    <dgm:pt modelId="{CD90AD2F-D542-4FE9-84A8-DB7D4DF570DA}" type="pres">
      <dgm:prSet presAssocID="{D85A74AF-1000-4A70-9FF7-5C87DA501A5D}" presName="composite3" presStyleCnt="0"/>
      <dgm:spPr/>
    </dgm:pt>
    <dgm:pt modelId="{034C85E7-68DF-4CFF-AD09-2305E894EADC}" type="pres">
      <dgm:prSet presAssocID="{D85A74AF-1000-4A70-9FF7-5C87DA501A5D}" presName="background3" presStyleLbl="node3" presStyleIdx="0" presStyleCnt="6"/>
      <dgm:spPr/>
    </dgm:pt>
    <dgm:pt modelId="{A8D3A467-07C9-4593-9336-5EE38FD06448}" type="pres">
      <dgm:prSet presAssocID="{D85A74AF-1000-4A70-9FF7-5C87DA501A5D}" presName="text3" presStyleLbl="fgAcc3" presStyleIdx="0" presStyleCnt="6" custScaleX="154580" custScaleY="141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F268FA-1A8E-4A4D-9E28-02B2306F635B}" type="pres">
      <dgm:prSet presAssocID="{D85A74AF-1000-4A70-9FF7-5C87DA501A5D}" presName="hierChild4" presStyleCnt="0"/>
      <dgm:spPr/>
    </dgm:pt>
    <dgm:pt modelId="{384BB132-FE5F-4BE7-A9F1-BC3DAA6FBF59}" type="pres">
      <dgm:prSet presAssocID="{8D82D53A-EE39-464A-972A-41F2E9E99AEB}" presName="Name17" presStyleLbl="parChTrans1D3" presStyleIdx="1" presStyleCnt="6"/>
      <dgm:spPr/>
      <dgm:t>
        <a:bodyPr/>
        <a:lstStyle/>
        <a:p>
          <a:endParaRPr lang="ru-RU"/>
        </a:p>
      </dgm:t>
    </dgm:pt>
    <dgm:pt modelId="{F8554338-862F-4AC0-BFBC-A786D802DC33}" type="pres">
      <dgm:prSet presAssocID="{6FFCF6BC-4C52-4608-9DD0-75A6A6757739}" presName="hierRoot3" presStyleCnt="0"/>
      <dgm:spPr/>
    </dgm:pt>
    <dgm:pt modelId="{FA3AE874-1D8D-45DD-BB26-67F24198CCAE}" type="pres">
      <dgm:prSet presAssocID="{6FFCF6BC-4C52-4608-9DD0-75A6A6757739}" presName="composite3" presStyleCnt="0"/>
      <dgm:spPr/>
    </dgm:pt>
    <dgm:pt modelId="{6A84B52D-C706-4A19-9ED0-0D24B416E4B6}" type="pres">
      <dgm:prSet presAssocID="{6FFCF6BC-4C52-4608-9DD0-75A6A6757739}" presName="background3" presStyleLbl="node3" presStyleIdx="1" presStyleCnt="6"/>
      <dgm:spPr/>
    </dgm:pt>
    <dgm:pt modelId="{431F1468-5659-4F5D-A11F-954D15BD148C}" type="pres">
      <dgm:prSet presAssocID="{6FFCF6BC-4C52-4608-9DD0-75A6A6757739}" presName="text3" presStyleLbl="fgAcc3" presStyleIdx="1" presStyleCnt="6" custScaleX="110200" custScaleY="141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15C2A6-4DEF-4732-9EA5-A4575E475C3F}" type="pres">
      <dgm:prSet presAssocID="{6FFCF6BC-4C52-4608-9DD0-75A6A6757739}" presName="hierChild4" presStyleCnt="0"/>
      <dgm:spPr/>
    </dgm:pt>
    <dgm:pt modelId="{07DDFE5C-A0B1-4AA4-A0BC-5F447E075E95}" type="pres">
      <dgm:prSet presAssocID="{89C63943-02D9-47CB-835F-B90A3CEF336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B192932-5ADC-4725-BDDB-3F9D189B5017}" type="pres">
      <dgm:prSet presAssocID="{6E703E1D-90BC-489B-904F-A1BBCACF4373}" presName="hierRoot2" presStyleCnt="0"/>
      <dgm:spPr/>
    </dgm:pt>
    <dgm:pt modelId="{7F1DCB41-78FC-4801-8B3F-9FBBF917C5EE}" type="pres">
      <dgm:prSet presAssocID="{6E703E1D-90BC-489B-904F-A1BBCACF4373}" presName="composite2" presStyleCnt="0"/>
      <dgm:spPr/>
    </dgm:pt>
    <dgm:pt modelId="{FC016FD1-A815-44DF-BBEF-72059D383203}" type="pres">
      <dgm:prSet presAssocID="{6E703E1D-90BC-489B-904F-A1BBCACF4373}" presName="background2" presStyleLbl="node2" presStyleIdx="1" presStyleCnt="3"/>
      <dgm:spPr/>
    </dgm:pt>
    <dgm:pt modelId="{625D7F23-5C43-429C-8EBD-980E4CC9305F}" type="pres">
      <dgm:prSet presAssocID="{6E703E1D-90BC-489B-904F-A1BBCACF4373}" presName="text2" presStyleLbl="fgAcc2" presStyleIdx="1" presStyleCnt="3" custScaleX="247957" custScaleY="262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ED496D-F565-4159-91C9-76F8BEDC1023}" type="pres">
      <dgm:prSet presAssocID="{6E703E1D-90BC-489B-904F-A1BBCACF4373}" presName="hierChild3" presStyleCnt="0"/>
      <dgm:spPr/>
    </dgm:pt>
    <dgm:pt modelId="{52CA3955-1813-484D-AEC7-63768081049C}" type="pres">
      <dgm:prSet presAssocID="{2087789D-12DA-4D7D-8387-01950A581741}" presName="Name17" presStyleLbl="parChTrans1D3" presStyleIdx="2" presStyleCnt="6"/>
      <dgm:spPr/>
      <dgm:t>
        <a:bodyPr/>
        <a:lstStyle/>
        <a:p>
          <a:endParaRPr lang="ru-RU"/>
        </a:p>
      </dgm:t>
    </dgm:pt>
    <dgm:pt modelId="{4A491CAA-14A5-4C60-A519-C04F6A196636}" type="pres">
      <dgm:prSet presAssocID="{FF526D97-0357-44DA-90FA-8B0A86F00C8B}" presName="hierRoot3" presStyleCnt="0"/>
      <dgm:spPr/>
    </dgm:pt>
    <dgm:pt modelId="{52556673-C8BB-42A1-958C-E9BD68A0EB08}" type="pres">
      <dgm:prSet presAssocID="{FF526D97-0357-44DA-90FA-8B0A86F00C8B}" presName="composite3" presStyleCnt="0"/>
      <dgm:spPr/>
    </dgm:pt>
    <dgm:pt modelId="{B784CE7B-2B49-4F4C-BD9B-F026805E1B29}" type="pres">
      <dgm:prSet presAssocID="{FF526D97-0357-44DA-90FA-8B0A86F00C8B}" presName="background3" presStyleLbl="node3" presStyleIdx="2" presStyleCnt="6"/>
      <dgm:spPr/>
    </dgm:pt>
    <dgm:pt modelId="{67D7A46C-578F-47D2-8152-848DC52108E8}" type="pres">
      <dgm:prSet presAssocID="{FF526D97-0357-44DA-90FA-8B0A86F00C8B}" presName="text3" presStyleLbl="fgAcc3" presStyleIdx="2" presStyleCnt="6" custScaleX="156904" custScaleY="1349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BE5A63-C0F0-4C2D-83D8-5769EE1DFFA7}" type="pres">
      <dgm:prSet presAssocID="{FF526D97-0357-44DA-90FA-8B0A86F00C8B}" presName="hierChild4" presStyleCnt="0"/>
      <dgm:spPr/>
    </dgm:pt>
    <dgm:pt modelId="{0172339D-30DD-4756-AF52-C53ED9B3058A}" type="pres">
      <dgm:prSet presAssocID="{DB5AFDEF-AC93-4E58-9B70-9AE4D7028C36}" presName="Name17" presStyleLbl="parChTrans1D3" presStyleIdx="3" presStyleCnt="6"/>
      <dgm:spPr/>
      <dgm:t>
        <a:bodyPr/>
        <a:lstStyle/>
        <a:p>
          <a:endParaRPr lang="ru-RU"/>
        </a:p>
      </dgm:t>
    </dgm:pt>
    <dgm:pt modelId="{792746A8-E1D4-478D-993A-79D42FF009A7}" type="pres">
      <dgm:prSet presAssocID="{C8601DDF-29C7-47BE-8BEF-E7E63E189236}" presName="hierRoot3" presStyleCnt="0"/>
      <dgm:spPr/>
    </dgm:pt>
    <dgm:pt modelId="{A7A4B7A2-0CB4-43E2-A714-82F8B06EA779}" type="pres">
      <dgm:prSet presAssocID="{C8601DDF-29C7-47BE-8BEF-E7E63E189236}" presName="composite3" presStyleCnt="0"/>
      <dgm:spPr/>
    </dgm:pt>
    <dgm:pt modelId="{9EA0147B-BE73-4A7E-8513-5D87612D9641}" type="pres">
      <dgm:prSet presAssocID="{C8601DDF-29C7-47BE-8BEF-E7E63E189236}" presName="background3" presStyleLbl="node3" presStyleIdx="3" presStyleCnt="6"/>
      <dgm:spPr/>
    </dgm:pt>
    <dgm:pt modelId="{5BE80497-C8E0-41A9-9284-63A3A8161142}" type="pres">
      <dgm:prSet presAssocID="{C8601DDF-29C7-47BE-8BEF-E7E63E189236}" presName="text3" presStyleLbl="fgAcc3" presStyleIdx="3" presStyleCnt="6" custScaleX="104407" custScaleY="1390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422686-05FB-4BCC-8DB9-0A5FD452F149}" type="pres">
      <dgm:prSet presAssocID="{C8601DDF-29C7-47BE-8BEF-E7E63E189236}" presName="hierChild4" presStyleCnt="0"/>
      <dgm:spPr/>
    </dgm:pt>
    <dgm:pt modelId="{6829C6AC-40DA-42C4-9B38-5BDBCB99E662}" type="pres">
      <dgm:prSet presAssocID="{F8C71919-0BF9-443D-8725-9E6F30FF3F59}" presName="Name10" presStyleLbl="parChTrans1D2" presStyleIdx="2" presStyleCnt="3"/>
      <dgm:spPr/>
      <dgm:t>
        <a:bodyPr/>
        <a:lstStyle/>
        <a:p>
          <a:endParaRPr lang="ru-RU"/>
        </a:p>
      </dgm:t>
    </dgm:pt>
    <dgm:pt modelId="{B3394E43-E0B7-42EB-A061-D0D96E80E8D4}" type="pres">
      <dgm:prSet presAssocID="{23E7C9ED-7A21-487D-A228-7D58A7E8C9FA}" presName="hierRoot2" presStyleCnt="0"/>
      <dgm:spPr/>
    </dgm:pt>
    <dgm:pt modelId="{B36C4E2C-9DA8-4A64-BAED-D27C120C6D96}" type="pres">
      <dgm:prSet presAssocID="{23E7C9ED-7A21-487D-A228-7D58A7E8C9FA}" presName="composite2" presStyleCnt="0"/>
      <dgm:spPr/>
    </dgm:pt>
    <dgm:pt modelId="{0ACA93CE-DED2-4E44-B696-4C30913CC85C}" type="pres">
      <dgm:prSet presAssocID="{23E7C9ED-7A21-487D-A228-7D58A7E8C9FA}" presName="background2" presStyleLbl="node2" presStyleIdx="2" presStyleCnt="3"/>
      <dgm:spPr/>
    </dgm:pt>
    <dgm:pt modelId="{2815E431-2A00-45A1-BD78-F1031B598DDC}" type="pres">
      <dgm:prSet presAssocID="{23E7C9ED-7A21-487D-A228-7D58A7E8C9FA}" presName="text2" presStyleLbl="fgAcc2" presStyleIdx="2" presStyleCnt="3" custScaleX="331107" custScaleY="261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3B74B4-D948-403E-92D3-662F2096D16E}" type="pres">
      <dgm:prSet presAssocID="{23E7C9ED-7A21-487D-A228-7D58A7E8C9FA}" presName="hierChild3" presStyleCnt="0"/>
      <dgm:spPr/>
    </dgm:pt>
    <dgm:pt modelId="{1CF01068-7184-4C1A-AAB7-3A1BEBABDB10}" type="pres">
      <dgm:prSet presAssocID="{9D5C1E1F-046D-4E61-A716-386CD3ADA847}" presName="Name17" presStyleLbl="parChTrans1D3" presStyleIdx="4" presStyleCnt="6"/>
      <dgm:spPr/>
      <dgm:t>
        <a:bodyPr/>
        <a:lstStyle/>
        <a:p>
          <a:endParaRPr lang="ru-RU"/>
        </a:p>
      </dgm:t>
    </dgm:pt>
    <dgm:pt modelId="{07AE5917-A2EA-4ED5-B1F4-788D2FEBE74A}" type="pres">
      <dgm:prSet presAssocID="{CF2BA980-7AE7-40DB-9A74-F589A49E0216}" presName="hierRoot3" presStyleCnt="0"/>
      <dgm:spPr/>
    </dgm:pt>
    <dgm:pt modelId="{45A1D0E9-D5A2-4D82-852C-59EFFD61E534}" type="pres">
      <dgm:prSet presAssocID="{CF2BA980-7AE7-40DB-9A74-F589A49E0216}" presName="composite3" presStyleCnt="0"/>
      <dgm:spPr/>
    </dgm:pt>
    <dgm:pt modelId="{39682F35-2BFE-4467-B967-1ACDE60B7F85}" type="pres">
      <dgm:prSet presAssocID="{CF2BA980-7AE7-40DB-9A74-F589A49E0216}" presName="background3" presStyleLbl="node3" presStyleIdx="4" presStyleCnt="6"/>
      <dgm:spPr/>
    </dgm:pt>
    <dgm:pt modelId="{DC136F63-DDC4-4A4A-937C-F268B147BFEC}" type="pres">
      <dgm:prSet presAssocID="{CF2BA980-7AE7-40DB-9A74-F589A49E0216}" presName="text3" presStyleLbl="fgAcc3" presStyleIdx="4" presStyleCnt="6" custScaleX="162741" custScaleY="139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4EA24C-E74C-4D84-B0FC-F1A456247F3F}" type="pres">
      <dgm:prSet presAssocID="{CF2BA980-7AE7-40DB-9A74-F589A49E0216}" presName="hierChild4" presStyleCnt="0"/>
      <dgm:spPr/>
    </dgm:pt>
    <dgm:pt modelId="{975566DD-5FCA-4117-966D-C69763FD4E10}" type="pres">
      <dgm:prSet presAssocID="{B07AF407-5963-4EB8-9C02-5968CBF97D39}" presName="Name17" presStyleLbl="parChTrans1D3" presStyleIdx="5" presStyleCnt="6"/>
      <dgm:spPr/>
      <dgm:t>
        <a:bodyPr/>
        <a:lstStyle/>
        <a:p>
          <a:endParaRPr lang="ru-RU"/>
        </a:p>
      </dgm:t>
    </dgm:pt>
    <dgm:pt modelId="{33C62082-A3D2-44F9-A125-2D5B095B8B83}" type="pres">
      <dgm:prSet presAssocID="{1D51163D-0433-4A14-B8AF-D17F00679405}" presName="hierRoot3" presStyleCnt="0"/>
      <dgm:spPr/>
    </dgm:pt>
    <dgm:pt modelId="{2C8362DA-A8D4-4D46-93F9-90E96CC71949}" type="pres">
      <dgm:prSet presAssocID="{1D51163D-0433-4A14-B8AF-D17F00679405}" presName="composite3" presStyleCnt="0"/>
      <dgm:spPr/>
    </dgm:pt>
    <dgm:pt modelId="{C06D4E14-498E-43CD-9865-7801492AEA06}" type="pres">
      <dgm:prSet presAssocID="{1D51163D-0433-4A14-B8AF-D17F00679405}" presName="background3" presStyleLbl="node3" presStyleIdx="5" presStyleCnt="6"/>
      <dgm:spPr/>
    </dgm:pt>
    <dgm:pt modelId="{4AEECEE4-5C3E-48DD-AAD6-DDA727C5E74B}" type="pres">
      <dgm:prSet presAssocID="{1D51163D-0433-4A14-B8AF-D17F00679405}" presName="text3" presStyleLbl="fgAcc3" presStyleIdx="5" presStyleCnt="6" custScaleX="110182" custScaleY="139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15B3AB-A489-4A25-B4E2-447A00BA90FA}" type="pres">
      <dgm:prSet presAssocID="{1D51163D-0433-4A14-B8AF-D17F00679405}" presName="hierChild4" presStyleCnt="0"/>
      <dgm:spPr/>
    </dgm:pt>
  </dgm:ptLst>
  <dgm:cxnLst>
    <dgm:cxn modelId="{D99BB52A-772A-4227-8372-5AAF1CE55C89}" srcId="{7896AB71-BC0E-48DD-B7F6-020902729467}" destId="{6FFCF6BC-4C52-4608-9DD0-75A6A6757739}" srcOrd="1" destOrd="0" parTransId="{8D82D53A-EE39-464A-972A-41F2E9E99AEB}" sibTransId="{99B29411-852C-4BB5-88DB-1739B0A2D520}"/>
    <dgm:cxn modelId="{C771947D-FA1C-4322-9B5C-7BD2E1C870E7}" type="presOf" srcId="{974524B2-AC9A-4ACC-9F0D-4CAAAF5C41F1}" destId="{A36ECB6E-6FC3-4013-B12A-D8D8D2479C8C}" srcOrd="0" destOrd="0" presId="urn:microsoft.com/office/officeart/2005/8/layout/hierarchy1"/>
    <dgm:cxn modelId="{72B0790D-8F79-465C-A82E-89AE3F467CD2}" type="presOf" srcId="{6FFCF6BC-4C52-4608-9DD0-75A6A6757739}" destId="{431F1468-5659-4F5D-A11F-954D15BD148C}" srcOrd="0" destOrd="0" presId="urn:microsoft.com/office/officeart/2005/8/layout/hierarchy1"/>
    <dgm:cxn modelId="{A04C766A-CA25-4D99-8905-C07C43FA1B5C}" type="presOf" srcId="{89C63943-02D9-47CB-835F-B90A3CEF336B}" destId="{07DDFE5C-A0B1-4AA4-A0BC-5F447E075E95}" srcOrd="0" destOrd="0" presId="urn:microsoft.com/office/officeart/2005/8/layout/hierarchy1"/>
    <dgm:cxn modelId="{D455C51B-67C4-41BA-A2B8-7DB32B3021B8}" type="presOf" srcId="{D85A74AF-1000-4A70-9FF7-5C87DA501A5D}" destId="{A8D3A467-07C9-4593-9336-5EE38FD06448}" srcOrd="0" destOrd="0" presId="urn:microsoft.com/office/officeart/2005/8/layout/hierarchy1"/>
    <dgm:cxn modelId="{413A7E4D-3647-4D16-8E22-11C6819801DB}" type="presOf" srcId="{B9F7A370-4142-4D28-B468-1E4EB1A342ED}" destId="{3CAE25C2-6455-4595-9A79-34D097711121}" srcOrd="0" destOrd="0" presId="urn:microsoft.com/office/officeart/2005/8/layout/hierarchy1"/>
    <dgm:cxn modelId="{3642EF7B-CF8C-4409-819A-933982F7268A}" srcId="{23E7C9ED-7A21-487D-A228-7D58A7E8C9FA}" destId="{1D51163D-0433-4A14-B8AF-D17F00679405}" srcOrd="1" destOrd="0" parTransId="{B07AF407-5963-4EB8-9C02-5968CBF97D39}" sibTransId="{FD7610E5-B2FC-433E-A72F-33EA7AF676A7}"/>
    <dgm:cxn modelId="{563BEDF4-9D20-484D-9349-8B0516C0204B}" type="presOf" srcId="{B07AF407-5963-4EB8-9C02-5968CBF97D39}" destId="{975566DD-5FCA-4117-966D-C69763FD4E10}" srcOrd="0" destOrd="0" presId="urn:microsoft.com/office/officeart/2005/8/layout/hierarchy1"/>
    <dgm:cxn modelId="{CE00EE87-AA8C-4341-A029-24090347E6E4}" type="presOf" srcId="{23E7C9ED-7A21-487D-A228-7D58A7E8C9FA}" destId="{2815E431-2A00-45A1-BD78-F1031B598DDC}" srcOrd="0" destOrd="0" presId="urn:microsoft.com/office/officeart/2005/8/layout/hierarchy1"/>
    <dgm:cxn modelId="{C6930E04-EDB6-4FF6-AC35-C7E2AADE42D1}" type="presOf" srcId="{C8601DDF-29C7-47BE-8BEF-E7E63E189236}" destId="{5BE80497-C8E0-41A9-9284-63A3A8161142}" srcOrd="0" destOrd="0" presId="urn:microsoft.com/office/officeart/2005/8/layout/hierarchy1"/>
    <dgm:cxn modelId="{E5D8ACBE-EABE-4554-B92F-EEE601456D52}" type="presOf" srcId="{43FEF1DD-6C62-4B94-8351-577DCD4B624A}" destId="{11D594CE-2F88-425D-BF1B-19F7C8052B14}" srcOrd="0" destOrd="0" presId="urn:microsoft.com/office/officeart/2005/8/layout/hierarchy1"/>
    <dgm:cxn modelId="{173C7AD0-8EEF-4190-85D2-3431F0F4E341}" srcId="{43FEF1DD-6C62-4B94-8351-577DCD4B624A}" destId="{7896AB71-BC0E-48DD-B7F6-020902729467}" srcOrd="0" destOrd="0" parTransId="{974524B2-AC9A-4ACC-9F0D-4CAAAF5C41F1}" sibTransId="{452C6BBC-3961-4AC0-B151-09AE93D5AAD1}"/>
    <dgm:cxn modelId="{89B4A130-5C9C-495F-8515-5705E6C06460}" type="presOf" srcId="{CF2BA980-7AE7-40DB-9A74-F589A49E0216}" destId="{DC136F63-DDC4-4A4A-937C-F268B147BFEC}" srcOrd="0" destOrd="0" presId="urn:microsoft.com/office/officeart/2005/8/layout/hierarchy1"/>
    <dgm:cxn modelId="{D5B5D526-3522-4AC1-8310-BC3EB678D55F}" srcId="{6E703E1D-90BC-489B-904F-A1BBCACF4373}" destId="{FF526D97-0357-44DA-90FA-8B0A86F00C8B}" srcOrd="0" destOrd="0" parTransId="{2087789D-12DA-4D7D-8387-01950A581741}" sibTransId="{E2C192E1-A264-424B-80F1-17EDB6F2C82C}"/>
    <dgm:cxn modelId="{B79A8E4D-E57C-4463-A673-4B775944D774}" type="presOf" srcId="{8D82D53A-EE39-464A-972A-41F2E9E99AEB}" destId="{384BB132-FE5F-4BE7-A9F1-BC3DAA6FBF59}" srcOrd="0" destOrd="0" presId="urn:microsoft.com/office/officeart/2005/8/layout/hierarchy1"/>
    <dgm:cxn modelId="{889B0880-5E1F-4CD7-B596-697D7FA080B8}" type="presOf" srcId="{6E703E1D-90BC-489B-904F-A1BBCACF4373}" destId="{625D7F23-5C43-429C-8EBD-980E4CC9305F}" srcOrd="0" destOrd="0" presId="urn:microsoft.com/office/officeart/2005/8/layout/hierarchy1"/>
    <dgm:cxn modelId="{6ECB5D80-5F1D-4F29-8100-ED494708F4B3}" type="presOf" srcId="{7896AB71-BC0E-48DD-B7F6-020902729467}" destId="{C6470B6E-E2CB-488C-9E15-EF6636802E73}" srcOrd="0" destOrd="0" presId="urn:microsoft.com/office/officeart/2005/8/layout/hierarchy1"/>
    <dgm:cxn modelId="{CDB50E64-1CD2-42D9-95ED-EE858CED8226}" srcId="{7896AB71-BC0E-48DD-B7F6-020902729467}" destId="{D85A74AF-1000-4A70-9FF7-5C87DA501A5D}" srcOrd="0" destOrd="0" parTransId="{51B11C20-FFF8-4F22-8C45-ADD0AE80D037}" sibTransId="{B31CEA49-5D93-40D4-91E6-5D1A83882AC1}"/>
    <dgm:cxn modelId="{8ABC0396-2F60-4A63-921C-203EAEFF772C}" type="presOf" srcId="{FF526D97-0357-44DA-90FA-8B0A86F00C8B}" destId="{67D7A46C-578F-47D2-8152-848DC52108E8}" srcOrd="0" destOrd="0" presId="urn:microsoft.com/office/officeart/2005/8/layout/hierarchy1"/>
    <dgm:cxn modelId="{5A3ABCB8-DBE1-4F7C-9F47-16AC55F9B26A}" srcId="{43FEF1DD-6C62-4B94-8351-577DCD4B624A}" destId="{6E703E1D-90BC-489B-904F-A1BBCACF4373}" srcOrd="1" destOrd="0" parTransId="{89C63943-02D9-47CB-835F-B90A3CEF336B}" sibTransId="{B0EB98F1-F663-41BF-B1D7-54B2D81A69C5}"/>
    <dgm:cxn modelId="{339B16BF-5DE6-4807-B449-12E811132BCA}" srcId="{B9F7A370-4142-4D28-B468-1E4EB1A342ED}" destId="{43FEF1DD-6C62-4B94-8351-577DCD4B624A}" srcOrd="0" destOrd="0" parTransId="{94289861-A149-4E20-A0F3-26028CFE7EFB}" sibTransId="{5D890685-4575-4B9B-86C7-786BC43DDF76}"/>
    <dgm:cxn modelId="{9E5460F4-2EA6-4C23-8406-C3F7A254C237}" srcId="{23E7C9ED-7A21-487D-A228-7D58A7E8C9FA}" destId="{CF2BA980-7AE7-40DB-9A74-F589A49E0216}" srcOrd="0" destOrd="0" parTransId="{9D5C1E1F-046D-4E61-A716-386CD3ADA847}" sibTransId="{0D03554A-3C6D-450A-890C-8A55DCCFDC49}"/>
    <dgm:cxn modelId="{43FB3C4A-B173-4ABE-9A20-BF84E0890D67}" type="presOf" srcId="{1D51163D-0433-4A14-B8AF-D17F00679405}" destId="{4AEECEE4-5C3E-48DD-AAD6-DDA727C5E74B}" srcOrd="0" destOrd="0" presId="urn:microsoft.com/office/officeart/2005/8/layout/hierarchy1"/>
    <dgm:cxn modelId="{1BC317CA-5052-440B-9C0D-D87B7CA943D9}" type="presOf" srcId="{2087789D-12DA-4D7D-8387-01950A581741}" destId="{52CA3955-1813-484D-AEC7-63768081049C}" srcOrd="0" destOrd="0" presId="urn:microsoft.com/office/officeart/2005/8/layout/hierarchy1"/>
    <dgm:cxn modelId="{A6877000-D840-4024-A6BD-91BE8DDB8C6C}" srcId="{43FEF1DD-6C62-4B94-8351-577DCD4B624A}" destId="{23E7C9ED-7A21-487D-A228-7D58A7E8C9FA}" srcOrd="2" destOrd="0" parTransId="{F8C71919-0BF9-443D-8725-9E6F30FF3F59}" sibTransId="{B0C059DF-1445-4C89-A503-422999D3475E}"/>
    <dgm:cxn modelId="{799DFB1F-4BA6-44DE-B58B-FDA1958CDD52}" type="presOf" srcId="{9D5C1E1F-046D-4E61-A716-386CD3ADA847}" destId="{1CF01068-7184-4C1A-AAB7-3A1BEBABDB10}" srcOrd="0" destOrd="0" presId="urn:microsoft.com/office/officeart/2005/8/layout/hierarchy1"/>
    <dgm:cxn modelId="{61DA3EB9-007E-42AB-A94A-517066971E89}" type="presOf" srcId="{DB5AFDEF-AC93-4E58-9B70-9AE4D7028C36}" destId="{0172339D-30DD-4756-AF52-C53ED9B3058A}" srcOrd="0" destOrd="0" presId="urn:microsoft.com/office/officeart/2005/8/layout/hierarchy1"/>
    <dgm:cxn modelId="{5A1C49AF-3E0E-47AE-AB48-75589450C8BB}" srcId="{6E703E1D-90BC-489B-904F-A1BBCACF4373}" destId="{C8601DDF-29C7-47BE-8BEF-E7E63E189236}" srcOrd="1" destOrd="0" parTransId="{DB5AFDEF-AC93-4E58-9B70-9AE4D7028C36}" sibTransId="{E1989A0B-BDA6-4162-9613-F1E06CBFA1E4}"/>
    <dgm:cxn modelId="{219FDCBA-3F68-4712-A6D2-15CC25234399}" type="presOf" srcId="{51B11C20-FFF8-4F22-8C45-ADD0AE80D037}" destId="{132F468E-3363-40D3-A05F-721EE5F31E51}" srcOrd="0" destOrd="0" presId="urn:microsoft.com/office/officeart/2005/8/layout/hierarchy1"/>
    <dgm:cxn modelId="{85955B0F-3F9E-4A62-83AD-9D6615E72BA8}" type="presOf" srcId="{F8C71919-0BF9-443D-8725-9E6F30FF3F59}" destId="{6829C6AC-40DA-42C4-9B38-5BDBCB99E662}" srcOrd="0" destOrd="0" presId="urn:microsoft.com/office/officeart/2005/8/layout/hierarchy1"/>
    <dgm:cxn modelId="{B9D4110F-D1F4-459B-AC25-0900664B66A3}" type="presParOf" srcId="{3CAE25C2-6455-4595-9A79-34D097711121}" destId="{E75CE6AB-CFF1-4EEF-B157-85EAA97496DD}" srcOrd="0" destOrd="0" presId="urn:microsoft.com/office/officeart/2005/8/layout/hierarchy1"/>
    <dgm:cxn modelId="{7DBC5209-FC37-4516-9719-BFD9165E0620}" type="presParOf" srcId="{E75CE6AB-CFF1-4EEF-B157-85EAA97496DD}" destId="{348FDD54-4680-45E3-BF81-0332555FCEEF}" srcOrd="0" destOrd="0" presId="urn:microsoft.com/office/officeart/2005/8/layout/hierarchy1"/>
    <dgm:cxn modelId="{0259DD22-1D30-4C80-9353-F7B69C05C0A7}" type="presParOf" srcId="{348FDD54-4680-45E3-BF81-0332555FCEEF}" destId="{C5D197C0-3037-491B-8F10-A5C920B8ADC5}" srcOrd="0" destOrd="0" presId="urn:microsoft.com/office/officeart/2005/8/layout/hierarchy1"/>
    <dgm:cxn modelId="{863DFECD-AD95-4489-9B55-B707786497EF}" type="presParOf" srcId="{348FDD54-4680-45E3-BF81-0332555FCEEF}" destId="{11D594CE-2F88-425D-BF1B-19F7C8052B14}" srcOrd="1" destOrd="0" presId="urn:microsoft.com/office/officeart/2005/8/layout/hierarchy1"/>
    <dgm:cxn modelId="{9A4AAE6B-C8BA-4DCF-93A7-830E4497B169}" type="presParOf" srcId="{E75CE6AB-CFF1-4EEF-B157-85EAA97496DD}" destId="{0099C9B8-6305-4F58-B415-57F2180DCF7D}" srcOrd="1" destOrd="0" presId="urn:microsoft.com/office/officeart/2005/8/layout/hierarchy1"/>
    <dgm:cxn modelId="{416855BB-E855-4495-BE05-BD7DD20DAFCB}" type="presParOf" srcId="{0099C9B8-6305-4F58-B415-57F2180DCF7D}" destId="{A36ECB6E-6FC3-4013-B12A-D8D8D2479C8C}" srcOrd="0" destOrd="0" presId="urn:microsoft.com/office/officeart/2005/8/layout/hierarchy1"/>
    <dgm:cxn modelId="{FB934122-5C72-4970-989A-D21E0EC70837}" type="presParOf" srcId="{0099C9B8-6305-4F58-B415-57F2180DCF7D}" destId="{B929C37E-FE14-4C34-B6A9-ED8F9C5329A1}" srcOrd="1" destOrd="0" presId="urn:microsoft.com/office/officeart/2005/8/layout/hierarchy1"/>
    <dgm:cxn modelId="{DA7C5B5A-7D62-4061-9CCB-2FBB9971BD92}" type="presParOf" srcId="{B929C37E-FE14-4C34-B6A9-ED8F9C5329A1}" destId="{DD01DE6D-3D2D-418D-B216-F44717AE251B}" srcOrd="0" destOrd="0" presId="urn:microsoft.com/office/officeart/2005/8/layout/hierarchy1"/>
    <dgm:cxn modelId="{B79A3D61-0AA2-418F-92E2-F09245B1D88F}" type="presParOf" srcId="{DD01DE6D-3D2D-418D-B216-F44717AE251B}" destId="{99FFB205-A04C-46B9-A050-AA429E9FCBA3}" srcOrd="0" destOrd="0" presId="urn:microsoft.com/office/officeart/2005/8/layout/hierarchy1"/>
    <dgm:cxn modelId="{25637EA4-0304-49F8-B407-B81AFE3997CE}" type="presParOf" srcId="{DD01DE6D-3D2D-418D-B216-F44717AE251B}" destId="{C6470B6E-E2CB-488C-9E15-EF6636802E73}" srcOrd="1" destOrd="0" presId="urn:microsoft.com/office/officeart/2005/8/layout/hierarchy1"/>
    <dgm:cxn modelId="{CD908CF7-ABCB-4692-A415-7E5589D28578}" type="presParOf" srcId="{B929C37E-FE14-4C34-B6A9-ED8F9C5329A1}" destId="{6C7C60D9-64C7-4B8F-A145-2BE1CE2A2987}" srcOrd="1" destOrd="0" presId="urn:microsoft.com/office/officeart/2005/8/layout/hierarchy1"/>
    <dgm:cxn modelId="{4E4723FA-D710-4E41-808B-7A9183DDF6E2}" type="presParOf" srcId="{6C7C60D9-64C7-4B8F-A145-2BE1CE2A2987}" destId="{132F468E-3363-40D3-A05F-721EE5F31E51}" srcOrd="0" destOrd="0" presId="urn:microsoft.com/office/officeart/2005/8/layout/hierarchy1"/>
    <dgm:cxn modelId="{C5B5E987-1D9B-4BBC-9AC4-65A18E07A13B}" type="presParOf" srcId="{6C7C60D9-64C7-4B8F-A145-2BE1CE2A2987}" destId="{C5D22992-A618-4162-A9CF-657278A0D648}" srcOrd="1" destOrd="0" presId="urn:microsoft.com/office/officeart/2005/8/layout/hierarchy1"/>
    <dgm:cxn modelId="{141034BA-9D99-480F-A6B1-B2403D033AF1}" type="presParOf" srcId="{C5D22992-A618-4162-A9CF-657278A0D648}" destId="{CD90AD2F-D542-4FE9-84A8-DB7D4DF570DA}" srcOrd="0" destOrd="0" presId="urn:microsoft.com/office/officeart/2005/8/layout/hierarchy1"/>
    <dgm:cxn modelId="{D2358AE2-6803-4111-85DF-8D69BBE90972}" type="presParOf" srcId="{CD90AD2F-D542-4FE9-84A8-DB7D4DF570DA}" destId="{034C85E7-68DF-4CFF-AD09-2305E894EADC}" srcOrd="0" destOrd="0" presId="urn:microsoft.com/office/officeart/2005/8/layout/hierarchy1"/>
    <dgm:cxn modelId="{75F7DEA8-F0FE-417E-9CC3-38728983471D}" type="presParOf" srcId="{CD90AD2F-D542-4FE9-84A8-DB7D4DF570DA}" destId="{A8D3A467-07C9-4593-9336-5EE38FD06448}" srcOrd="1" destOrd="0" presId="urn:microsoft.com/office/officeart/2005/8/layout/hierarchy1"/>
    <dgm:cxn modelId="{89D981CF-B52F-43FF-A0BF-DD1B02BC360B}" type="presParOf" srcId="{C5D22992-A618-4162-A9CF-657278A0D648}" destId="{66F268FA-1A8E-4A4D-9E28-02B2306F635B}" srcOrd="1" destOrd="0" presId="urn:microsoft.com/office/officeart/2005/8/layout/hierarchy1"/>
    <dgm:cxn modelId="{0D1E42C5-F55B-4AC0-ABBF-9354ACE3DC8A}" type="presParOf" srcId="{6C7C60D9-64C7-4B8F-A145-2BE1CE2A2987}" destId="{384BB132-FE5F-4BE7-A9F1-BC3DAA6FBF59}" srcOrd="2" destOrd="0" presId="urn:microsoft.com/office/officeart/2005/8/layout/hierarchy1"/>
    <dgm:cxn modelId="{63D9B698-7994-45B8-9B55-2E506D1DB5B7}" type="presParOf" srcId="{6C7C60D9-64C7-4B8F-A145-2BE1CE2A2987}" destId="{F8554338-862F-4AC0-BFBC-A786D802DC33}" srcOrd="3" destOrd="0" presId="urn:microsoft.com/office/officeart/2005/8/layout/hierarchy1"/>
    <dgm:cxn modelId="{8E1F3138-A026-40B2-807B-5AB0201F922F}" type="presParOf" srcId="{F8554338-862F-4AC0-BFBC-A786D802DC33}" destId="{FA3AE874-1D8D-45DD-BB26-67F24198CCAE}" srcOrd="0" destOrd="0" presId="urn:microsoft.com/office/officeart/2005/8/layout/hierarchy1"/>
    <dgm:cxn modelId="{7EC5CD9F-D50C-413C-83DE-6E2537E38024}" type="presParOf" srcId="{FA3AE874-1D8D-45DD-BB26-67F24198CCAE}" destId="{6A84B52D-C706-4A19-9ED0-0D24B416E4B6}" srcOrd="0" destOrd="0" presId="urn:microsoft.com/office/officeart/2005/8/layout/hierarchy1"/>
    <dgm:cxn modelId="{1631A752-CE7A-4F99-8F1B-825F0A4DBD9A}" type="presParOf" srcId="{FA3AE874-1D8D-45DD-BB26-67F24198CCAE}" destId="{431F1468-5659-4F5D-A11F-954D15BD148C}" srcOrd="1" destOrd="0" presId="urn:microsoft.com/office/officeart/2005/8/layout/hierarchy1"/>
    <dgm:cxn modelId="{9C94569B-5E46-41A3-B12C-DFB3271180EC}" type="presParOf" srcId="{F8554338-862F-4AC0-BFBC-A786D802DC33}" destId="{BE15C2A6-4DEF-4732-9EA5-A4575E475C3F}" srcOrd="1" destOrd="0" presId="urn:microsoft.com/office/officeart/2005/8/layout/hierarchy1"/>
    <dgm:cxn modelId="{A17600C6-A53B-46A4-9AB1-30B679B70986}" type="presParOf" srcId="{0099C9B8-6305-4F58-B415-57F2180DCF7D}" destId="{07DDFE5C-A0B1-4AA4-A0BC-5F447E075E95}" srcOrd="2" destOrd="0" presId="urn:microsoft.com/office/officeart/2005/8/layout/hierarchy1"/>
    <dgm:cxn modelId="{06DC142F-D385-453B-A1C6-B305CE4555D7}" type="presParOf" srcId="{0099C9B8-6305-4F58-B415-57F2180DCF7D}" destId="{2B192932-5ADC-4725-BDDB-3F9D189B5017}" srcOrd="3" destOrd="0" presId="urn:microsoft.com/office/officeart/2005/8/layout/hierarchy1"/>
    <dgm:cxn modelId="{9DB1EEA1-043B-4496-A9DF-CC9ECA222275}" type="presParOf" srcId="{2B192932-5ADC-4725-BDDB-3F9D189B5017}" destId="{7F1DCB41-78FC-4801-8B3F-9FBBF917C5EE}" srcOrd="0" destOrd="0" presId="urn:microsoft.com/office/officeart/2005/8/layout/hierarchy1"/>
    <dgm:cxn modelId="{E806BE22-878B-4D63-9CCD-E8EB09D44195}" type="presParOf" srcId="{7F1DCB41-78FC-4801-8B3F-9FBBF917C5EE}" destId="{FC016FD1-A815-44DF-BBEF-72059D383203}" srcOrd="0" destOrd="0" presId="urn:microsoft.com/office/officeart/2005/8/layout/hierarchy1"/>
    <dgm:cxn modelId="{FB396B3C-C362-40DB-8F85-9F7DE09FDBD3}" type="presParOf" srcId="{7F1DCB41-78FC-4801-8B3F-9FBBF917C5EE}" destId="{625D7F23-5C43-429C-8EBD-980E4CC9305F}" srcOrd="1" destOrd="0" presId="urn:microsoft.com/office/officeart/2005/8/layout/hierarchy1"/>
    <dgm:cxn modelId="{C2968AD6-C87C-4FC4-A1DF-B7B3FFBB3CF5}" type="presParOf" srcId="{2B192932-5ADC-4725-BDDB-3F9D189B5017}" destId="{97ED496D-F565-4159-91C9-76F8BEDC1023}" srcOrd="1" destOrd="0" presId="urn:microsoft.com/office/officeart/2005/8/layout/hierarchy1"/>
    <dgm:cxn modelId="{248ACAEA-B7F7-4984-A427-D0E11FE2E3AA}" type="presParOf" srcId="{97ED496D-F565-4159-91C9-76F8BEDC1023}" destId="{52CA3955-1813-484D-AEC7-63768081049C}" srcOrd="0" destOrd="0" presId="urn:microsoft.com/office/officeart/2005/8/layout/hierarchy1"/>
    <dgm:cxn modelId="{04956FB3-DEFC-4D2B-8065-5D59376E3E8C}" type="presParOf" srcId="{97ED496D-F565-4159-91C9-76F8BEDC1023}" destId="{4A491CAA-14A5-4C60-A519-C04F6A196636}" srcOrd="1" destOrd="0" presId="urn:microsoft.com/office/officeart/2005/8/layout/hierarchy1"/>
    <dgm:cxn modelId="{4658C966-F5D2-4B65-A3DA-9860AA366A56}" type="presParOf" srcId="{4A491CAA-14A5-4C60-A519-C04F6A196636}" destId="{52556673-C8BB-42A1-958C-E9BD68A0EB08}" srcOrd="0" destOrd="0" presId="urn:microsoft.com/office/officeart/2005/8/layout/hierarchy1"/>
    <dgm:cxn modelId="{03536FDD-6FD5-4CBB-8899-E8A02F6B2607}" type="presParOf" srcId="{52556673-C8BB-42A1-958C-E9BD68A0EB08}" destId="{B784CE7B-2B49-4F4C-BD9B-F026805E1B29}" srcOrd="0" destOrd="0" presId="urn:microsoft.com/office/officeart/2005/8/layout/hierarchy1"/>
    <dgm:cxn modelId="{C83BEC28-5DDE-4E53-978C-6F079DADCF8A}" type="presParOf" srcId="{52556673-C8BB-42A1-958C-E9BD68A0EB08}" destId="{67D7A46C-578F-47D2-8152-848DC52108E8}" srcOrd="1" destOrd="0" presId="urn:microsoft.com/office/officeart/2005/8/layout/hierarchy1"/>
    <dgm:cxn modelId="{CB75D2B8-FD1F-48AD-87D3-B5AA9BB02B60}" type="presParOf" srcId="{4A491CAA-14A5-4C60-A519-C04F6A196636}" destId="{E6BE5A63-C0F0-4C2D-83D8-5769EE1DFFA7}" srcOrd="1" destOrd="0" presId="urn:microsoft.com/office/officeart/2005/8/layout/hierarchy1"/>
    <dgm:cxn modelId="{25F2587F-7C6D-4331-83F0-151B058496FA}" type="presParOf" srcId="{97ED496D-F565-4159-91C9-76F8BEDC1023}" destId="{0172339D-30DD-4756-AF52-C53ED9B3058A}" srcOrd="2" destOrd="0" presId="urn:microsoft.com/office/officeart/2005/8/layout/hierarchy1"/>
    <dgm:cxn modelId="{7D432436-4F46-4D5F-9C89-0247CD5AE9B8}" type="presParOf" srcId="{97ED496D-F565-4159-91C9-76F8BEDC1023}" destId="{792746A8-E1D4-478D-993A-79D42FF009A7}" srcOrd="3" destOrd="0" presId="urn:microsoft.com/office/officeart/2005/8/layout/hierarchy1"/>
    <dgm:cxn modelId="{20A647E2-E763-4932-B410-5F09CC138D62}" type="presParOf" srcId="{792746A8-E1D4-478D-993A-79D42FF009A7}" destId="{A7A4B7A2-0CB4-43E2-A714-82F8B06EA779}" srcOrd="0" destOrd="0" presId="urn:microsoft.com/office/officeart/2005/8/layout/hierarchy1"/>
    <dgm:cxn modelId="{457204A6-23FD-4617-8B3E-4775778AA3A7}" type="presParOf" srcId="{A7A4B7A2-0CB4-43E2-A714-82F8B06EA779}" destId="{9EA0147B-BE73-4A7E-8513-5D87612D9641}" srcOrd="0" destOrd="0" presId="urn:microsoft.com/office/officeart/2005/8/layout/hierarchy1"/>
    <dgm:cxn modelId="{2AB4FCB0-BE00-4E40-9105-E9667981A32D}" type="presParOf" srcId="{A7A4B7A2-0CB4-43E2-A714-82F8B06EA779}" destId="{5BE80497-C8E0-41A9-9284-63A3A8161142}" srcOrd="1" destOrd="0" presId="urn:microsoft.com/office/officeart/2005/8/layout/hierarchy1"/>
    <dgm:cxn modelId="{D824178E-6F93-47C3-BD75-BAB602538DD1}" type="presParOf" srcId="{792746A8-E1D4-478D-993A-79D42FF009A7}" destId="{44422686-05FB-4BCC-8DB9-0A5FD452F149}" srcOrd="1" destOrd="0" presId="urn:microsoft.com/office/officeart/2005/8/layout/hierarchy1"/>
    <dgm:cxn modelId="{6596748F-477A-49EE-BED6-609F53337E69}" type="presParOf" srcId="{0099C9B8-6305-4F58-B415-57F2180DCF7D}" destId="{6829C6AC-40DA-42C4-9B38-5BDBCB99E662}" srcOrd="4" destOrd="0" presId="urn:microsoft.com/office/officeart/2005/8/layout/hierarchy1"/>
    <dgm:cxn modelId="{4F3F1B80-331C-4611-B7CC-A0EBB14651F5}" type="presParOf" srcId="{0099C9B8-6305-4F58-B415-57F2180DCF7D}" destId="{B3394E43-E0B7-42EB-A061-D0D96E80E8D4}" srcOrd="5" destOrd="0" presId="urn:microsoft.com/office/officeart/2005/8/layout/hierarchy1"/>
    <dgm:cxn modelId="{465673DE-8E22-4045-9881-8AB55C8790AC}" type="presParOf" srcId="{B3394E43-E0B7-42EB-A061-D0D96E80E8D4}" destId="{B36C4E2C-9DA8-4A64-BAED-D27C120C6D96}" srcOrd="0" destOrd="0" presId="urn:microsoft.com/office/officeart/2005/8/layout/hierarchy1"/>
    <dgm:cxn modelId="{5FE90475-1F08-4823-A8E8-924C6C54C2FA}" type="presParOf" srcId="{B36C4E2C-9DA8-4A64-BAED-D27C120C6D96}" destId="{0ACA93CE-DED2-4E44-B696-4C30913CC85C}" srcOrd="0" destOrd="0" presId="urn:microsoft.com/office/officeart/2005/8/layout/hierarchy1"/>
    <dgm:cxn modelId="{85452378-FDCB-42F5-8C86-6DCC66BE0900}" type="presParOf" srcId="{B36C4E2C-9DA8-4A64-BAED-D27C120C6D96}" destId="{2815E431-2A00-45A1-BD78-F1031B598DDC}" srcOrd="1" destOrd="0" presId="urn:microsoft.com/office/officeart/2005/8/layout/hierarchy1"/>
    <dgm:cxn modelId="{851182B7-ACF4-4610-9454-D12FA5463BBE}" type="presParOf" srcId="{B3394E43-E0B7-42EB-A061-D0D96E80E8D4}" destId="{473B74B4-D948-403E-92D3-662F2096D16E}" srcOrd="1" destOrd="0" presId="urn:microsoft.com/office/officeart/2005/8/layout/hierarchy1"/>
    <dgm:cxn modelId="{DE4B305E-DEF4-4843-9618-F5651971F6BC}" type="presParOf" srcId="{473B74B4-D948-403E-92D3-662F2096D16E}" destId="{1CF01068-7184-4C1A-AAB7-3A1BEBABDB10}" srcOrd="0" destOrd="0" presId="urn:microsoft.com/office/officeart/2005/8/layout/hierarchy1"/>
    <dgm:cxn modelId="{59268915-0DB1-4C11-9D4E-061C5BAC5E5A}" type="presParOf" srcId="{473B74B4-D948-403E-92D3-662F2096D16E}" destId="{07AE5917-A2EA-4ED5-B1F4-788D2FEBE74A}" srcOrd="1" destOrd="0" presId="urn:microsoft.com/office/officeart/2005/8/layout/hierarchy1"/>
    <dgm:cxn modelId="{47326A47-7ECF-4882-9446-DA4B1D62AA18}" type="presParOf" srcId="{07AE5917-A2EA-4ED5-B1F4-788D2FEBE74A}" destId="{45A1D0E9-D5A2-4D82-852C-59EFFD61E534}" srcOrd="0" destOrd="0" presId="urn:microsoft.com/office/officeart/2005/8/layout/hierarchy1"/>
    <dgm:cxn modelId="{8330BB05-E34D-4946-9920-1C300DC94105}" type="presParOf" srcId="{45A1D0E9-D5A2-4D82-852C-59EFFD61E534}" destId="{39682F35-2BFE-4467-B967-1ACDE60B7F85}" srcOrd="0" destOrd="0" presId="urn:microsoft.com/office/officeart/2005/8/layout/hierarchy1"/>
    <dgm:cxn modelId="{89EF4062-3A30-4C0A-B905-BF9FF55C6186}" type="presParOf" srcId="{45A1D0E9-D5A2-4D82-852C-59EFFD61E534}" destId="{DC136F63-DDC4-4A4A-937C-F268B147BFEC}" srcOrd="1" destOrd="0" presId="urn:microsoft.com/office/officeart/2005/8/layout/hierarchy1"/>
    <dgm:cxn modelId="{055E8743-AD34-4F01-BB8B-0B2C57B0F443}" type="presParOf" srcId="{07AE5917-A2EA-4ED5-B1F4-788D2FEBE74A}" destId="{444EA24C-E74C-4D84-B0FC-F1A456247F3F}" srcOrd="1" destOrd="0" presId="urn:microsoft.com/office/officeart/2005/8/layout/hierarchy1"/>
    <dgm:cxn modelId="{0AEC242F-10E6-4BAE-9E9A-9BB28FAD306F}" type="presParOf" srcId="{473B74B4-D948-403E-92D3-662F2096D16E}" destId="{975566DD-5FCA-4117-966D-C69763FD4E10}" srcOrd="2" destOrd="0" presId="urn:microsoft.com/office/officeart/2005/8/layout/hierarchy1"/>
    <dgm:cxn modelId="{89FFD1CA-192C-4146-A090-7743FD8AF11F}" type="presParOf" srcId="{473B74B4-D948-403E-92D3-662F2096D16E}" destId="{33C62082-A3D2-44F9-A125-2D5B095B8B83}" srcOrd="3" destOrd="0" presId="urn:microsoft.com/office/officeart/2005/8/layout/hierarchy1"/>
    <dgm:cxn modelId="{46847482-61A4-4E7E-914B-FF04B77D637B}" type="presParOf" srcId="{33C62082-A3D2-44F9-A125-2D5B095B8B83}" destId="{2C8362DA-A8D4-4D46-93F9-90E96CC71949}" srcOrd="0" destOrd="0" presId="urn:microsoft.com/office/officeart/2005/8/layout/hierarchy1"/>
    <dgm:cxn modelId="{76DB7A8A-8AAF-42BE-86EB-4E6250E157A0}" type="presParOf" srcId="{2C8362DA-A8D4-4D46-93F9-90E96CC71949}" destId="{C06D4E14-498E-43CD-9865-7801492AEA06}" srcOrd="0" destOrd="0" presId="urn:microsoft.com/office/officeart/2005/8/layout/hierarchy1"/>
    <dgm:cxn modelId="{BA1B9D88-BEE8-45E1-BA05-12B611DE9297}" type="presParOf" srcId="{2C8362DA-A8D4-4D46-93F9-90E96CC71949}" destId="{4AEECEE4-5C3E-48DD-AAD6-DDA727C5E74B}" srcOrd="1" destOrd="0" presId="urn:microsoft.com/office/officeart/2005/8/layout/hierarchy1"/>
    <dgm:cxn modelId="{87FC2186-70C6-45B5-A854-B6F4F6592A01}" type="presParOf" srcId="{33C62082-A3D2-44F9-A125-2D5B095B8B83}" destId="{F915B3AB-A489-4A25-B4E2-447A00BA90F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F7A370-4142-4D28-B468-1E4EB1A342E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FEF1DD-6C62-4B94-8351-577DCD4B624A}">
      <dgm:prSet phldrT="[Текст]" custT="1"/>
      <dgm:spPr/>
      <dgm:t>
        <a:bodyPr/>
        <a:lstStyle/>
        <a:p>
          <a:pPr lvl="0"/>
          <a:r>
            <a:rPr lang="ru-RU" sz="1800" dirty="0" smtClean="0"/>
            <a:t>Индивидуальное обучение, частично совместимое по расписанию и несовместимое по содержанию предметных областей</a:t>
          </a:r>
        </a:p>
      </dgm:t>
    </dgm:pt>
    <dgm:pt modelId="{94289861-A149-4E20-A0F3-26028CFE7EFB}" type="parTrans" cxnId="{339B16BF-5DE6-4807-B449-12E811132BCA}">
      <dgm:prSet/>
      <dgm:spPr/>
      <dgm:t>
        <a:bodyPr/>
        <a:lstStyle/>
        <a:p>
          <a:endParaRPr lang="ru-RU" sz="1800"/>
        </a:p>
      </dgm:t>
    </dgm:pt>
    <dgm:pt modelId="{5D890685-4575-4B9B-86C7-786BC43DDF76}" type="sibTrans" cxnId="{339B16BF-5DE6-4807-B449-12E811132BCA}">
      <dgm:prSet/>
      <dgm:spPr/>
      <dgm:t>
        <a:bodyPr/>
        <a:lstStyle/>
        <a:p>
          <a:endParaRPr lang="ru-RU" sz="1800"/>
        </a:p>
      </dgm:t>
    </dgm:pt>
    <dgm:pt modelId="{7896AB71-BC0E-48DD-B7F6-020902729467}">
      <dgm:prSet phldrT="[Текст]" custT="1"/>
      <dgm:spPr/>
      <dgm:t>
        <a:bodyPr/>
        <a:lstStyle/>
        <a:p>
          <a:r>
            <a:rPr lang="ru-RU" sz="1800" dirty="0" smtClean="0"/>
            <a:t>Частичное посещение занятий в классе, индивидуальное обучение </a:t>
          </a:r>
          <a:endParaRPr lang="ru-RU" sz="1800" dirty="0"/>
        </a:p>
      </dgm:t>
    </dgm:pt>
    <dgm:pt modelId="{974524B2-AC9A-4ACC-9F0D-4CAAAF5C41F1}" type="parTrans" cxnId="{173C7AD0-8EEF-4190-85D2-3431F0F4E341}">
      <dgm:prSet/>
      <dgm:spPr/>
      <dgm:t>
        <a:bodyPr/>
        <a:lstStyle/>
        <a:p>
          <a:endParaRPr lang="ru-RU" sz="1800"/>
        </a:p>
      </dgm:t>
    </dgm:pt>
    <dgm:pt modelId="{452C6BBC-3961-4AC0-B151-09AE93D5AAD1}" type="sibTrans" cxnId="{173C7AD0-8EEF-4190-85D2-3431F0F4E341}">
      <dgm:prSet/>
      <dgm:spPr/>
      <dgm:t>
        <a:bodyPr/>
        <a:lstStyle/>
        <a:p>
          <a:endParaRPr lang="ru-RU" sz="1800"/>
        </a:p>
      </dgm:t>
    </dgm:pt>
    <dgm:pt modelId="{D85A74AF-1000-4A70-9FF7-5C87DA501A5D}">
      <dgm:prSet phldrT="[Текст]" custT="1"/>
      <dgm:spPr/>
      <dgm:t>
        <a:bodyPr/>
        <a:lstStyle/>
        <a:p>
          <a:r>
            <a:rPr lang="ru-RU" sz="1200" b="1" dirty="0" smtClean="0"/>
            <a:t>Индивидуальные</a:t>
          </a:r>
          <a:r>
            <a:rPr lang="en-US" sz="1200" b="1" dirty="0" smtClean="0"/>
            <a:t> </a:t>
          </a:r>
          <a:r>
            <a:rPr lang="ru-RU" sz="1200" b="1" dirty="0" smtClean="0"/>
            <a:t>занятия</a:t>
          </a:r>
          <a:endParaRPr lang="ru-RU" sz="1200" b="1" dirty="0"/>
        </a:p>
      </dgm:t>
    </dgm:pt>
    <dgm:pt modelId="{51B11C20-FFF8-4F22-8C45-ADD0AE80D037}" type="parTrans" cxnId="{CDB50E64-1CD2-42D9-95ED-EE858CED8226}">
      <dgm:prSet/>
      <dgm:spPr/>
      <dgm:t>
        <a:bodyPr/>
        <a:lstStyle/>
        <a:p>
          <a:endParaRPr lang="ru-RU" sz="1800"/>
        </a:p>
      </dgm:t>
    </dgm:pt>
    <dgm:pt modelId="{B31CEA49-5D93-40D4-91E6-5D1A83882AC1}" type="sibTrans" cxnId="{CDB50E64-1CD2-42D9-95ED-EE858CED8226}">
      <dgm:prSet/>
      <dgm:spPr/>
      <dgm:t>
        <a:bodyPr/>
        <a:lstStyle/>
        <a:p>
          <a:endParaRPr lang="ru-RU" sz="1800"/>
        </a:p>
      </dgm:t>
    </dgm:pt>
    <dgm:pt modelId="{6FFCF6BC-4C52-4608-9DD0-75A6A6757739}">
      <dgm:prSet phldrT="[Текст]" custT="1"/>
      <dgm:spPr/>
      <dgm:t>
        <a:bodyPr/>
        <a:lstStyle/>
        <a:p>
          <a:r>
            <a:rPr lang="ru-RU" sz="1200" b="0" dirty="0"/>
            <a:t>Групповые занятия</a:t>
          </a:r>
        </a:p>
      </dgm:t>
    </dgm:pt>
    <dgm:pt modelId="{8D82D53A-EE39-464A-972A-41F2E9E99AEB}" type="parTrans" cxnId="{D99BB52A-772A-4227-8372-5AAF1CE55C89}">
      <dgm:prSet/>
      <dgm:spPr/>
      <dgm:t>
        <a:bodyPr/>
        <a:lstStyle/>
        <a:p>
          <a:endParaRPr lang="ru-RU" sz="1800"/>
        </a:p>
      </dgm:t>
    </dgm:pt>
    <dgm:pt modelId="{99B29411-852C-4BB5-88DB-1739B0A2D520}" type="sibTrans" cxnId="{D99BB52A-772A-4227-8372-5AAF1CE55C89}">
      <dgm:prSet/>
      <dgm:spPr/>
      <dgm:t>
        <a:bodyPr/>
        <a:lstStyle/>
        <a:p>
          <a:endParaRPr lang="ru-RU" sz="1800"/>
        </a:p>
      </dgm:t>
    </dgm:pt>
    <dgm:pt modelId="{6E703E1D-90BC-489B-904F-A1BBCACF4373}">
      <dgm:prSet phldrT="[Текст]" custT="1"/>
      <dgm:spPr/>
      <dgm:t>
        <a:bodyPr/>
        <a:lstStyle/>
        <a:p>
          <a:r>
            <a:rPr lang="ru-RU" sz="1800" dirty="0"/>
            <a:t>Внеурочная деятельность в соответствии с интересами ребенка</a:t>
          </a:r>
        </a:p>
      </dgm:t>
    </dgm:pt>
    <dgm:pt modelId="{89C63943-02D9-47CB-835F-B90A3CEF336B}" type="parTrans" cxnId="{5A3ABCB8-DBE1-4F7C-9F47-16AC55F9B26A}">
      <dgm:prSet/>
      <dgm:spPr/>
      <dgm:t>
        <a:bodyPr/>
        <a:lstStyle/>
        <a:p>
          <a:endParaRPr lang="ru-RU" sz="1800"/>
        </a:p>
      </dgm:t>
    </dgm:pt>
    <dgm:pt modelId="{B0EB98F1-F663-41BF-B1D7-54B2D81A69C5}" type="sibTrans" cxnId="{5A3ABCB8-DBE1-4F7C-9F47-16AC55F9B26A}">
      <dgm:prSet/>
      <dgm:spPr/>
      <dgm:t>
        <a:bodyPr/>
        <a:lstStyle/>
        <a:p>
          <a:endParaRPr lang="ru-RU" sz="1800"/>
        </a:p>
      </dgm:t>
    </dgm:pt>
    <dgm:pt modelId="{FF526D97-0357-44DA-90FA-8B0A86F00C8B}">
      <dgm:prSet phldrT="[Текст]" custT="1"/>
      <dgm:spPr/>
      <dgm:t>
        <a:bodyPr/>
        <a:lstStyle/>
        <a:p>
          <a:r>
            <a:rPr lang="ru-RU" sz="1200" dirty="0"/>
            <a:t>Индивидуальные занятия</a:t>
          </a:r>
        </a:p>
      </dgm:t>
    </dgm:pt>
    <dgm:pt modelId="{2087789D-12DA-4D7D-8387-01950A581741}" type="parTrans" cxnId="{D5B5D526-3522-4AC1-8310-BC3EB678D55F}">
      <dgm:prSet/>
      <dgm:spPr/>
      <dgm:t>
        <a:bodyPr/>
        <a:lstStyle/>
        <a:p>
          <a:endParaRPr lang="ru-RU" sz="1800"/>
        </a:p>
      </dgm:t>
    </dgm:pt>
    <dgm:pt modelId="{E2C192E1-A264-424B-80F1-17EDB6F2C82C}" type="sibTrans" cxnId="{D5B5D526-3522-4AC1-8310-BC3EB678D55F}">
      <dgm:prSet/>
      <dgm:spPr/>
      <dgm:t>
        <a:bodyPr/>
        <a:lstStyle/>
        <a:p>
          <a:endParaRPr lang="ru-RU" sz="1800"/>
        </a:p>
      </dgm:t>
    </dgm:pt>
    <dgm:pt modelId="{C8601DDF-29C7-47BE-8BEF-E7E63E189236}">
      <dgm:prSet custT="1"/>
      <dgm:spPr/>
      <dgm:t>
        <a:bodyPr/>
        <a:lstStyle/>
        <a:p>
          <a:r>
            <a:rPr lang="ru-RU" sz="1200" b="1" dirty="0"/>
            <a:t>Групповые занятия</a:t>
          </a:r>
        </a:p>
      </dgm:t>
    </dgm:pt>
    <dgm:pt modelId="{DB5AFDEF-AC93-4E58-9B70-9AE4D7028C36}" type="parTrans" cxnId="{5A1C49AF-3E0E-47AE-AB48-75589450C8BB}">
      <dgm:prSet/>
      <dgm:spPr/>
      <dgm:t>
        <a:bodyPr/>
        <a:lstStyle/>
        <a:p>
          <a:endParaRPr lang="ru-RU" sz="1800"/>
        </a:p>
      </dgm:t>
    </dgm:pt>
    <dgm:pt modelId="{E1989A0B-BDA6-4162-9613-F1E06CBFA1E4}" type="sibTrans" cxnId="{5A1C49AF-3E0E-47AE-AB48-75589450C8BB}">
      <dgm:prSet/>
      <dgm:spPr/>
      <dgm:t>
        <a:bodyPr/>
        <a:lstStyle/>
        <a:p>
          <a:endParaRPr lang="ru-RU" sz="1800"/>
        </a:p>
      </dgm:t>
    </dgm:pt>
    <dgm:pt modelId="{23E7C9ED-7A21-487D-A228-7D58A7E8C9FA}">
      <dgm:prSet custT="1"/>
      <dgm:spPr/>
      <dgm:t>
        <a:bodyPr/>
        <a:lstStyle/>
        <a:p>
          <a:r>
            <a:rPr lang="ru-RU" sz="1800" dirty="0"/>
            <a:t>Индивидуализация коррекционно-развивающей области</a:t>
          </a:r>
        </a:p>
      </dgm:t>
    </dgm:pt>
    <dgm:pt modelId="{F8C71919-0BF9-443D-8725-9E6F30FF3F59}" type="parTrans" cxnId="{A6877000-D840-4024-A6BD-91BE8DDB8C6C}">
      <dgm:prSet/>
      <dgm:spPr/>
      <dgm:t>
        <a:bodyPr/>
        <a:lstStyle/>
        <a:p>
          <a:endParaRPr lang="ru-RU" sz="1800"/>
        </a:p>
      </dgm:t>
    </dgm:pt>
    <dgm:pt modelId="{B0C059DF-1445-4C89-A503-422999D3475E}" type="sibTrans" cxnId="{A6877000-D840-4024-A6BD-91BE8DDB8C6C}">
      <dgm:prSet/>
      <dgm:spPr/>
      <dgm:t>
        <a:bodyPr/>
        <a:lstStyle/>
        <a:p>
          <a:endParaRPr lang="ru-RU" sz="1800"/>
        </a:p>
      </dgm:t>
    </dgm:pt>
    <dgm:pt modelId="{CF2BA980-7AE7-40DB-9A74-F589A49E0216}">
      <dgm:prSet custT="1"/>
      <dgm:spPr/>
      <dgm:t>
        <a:bodyPr/>
        <a:lstStyle/>
        <a:p>
          <a:r>
            <a:rPr lang="ru-RU" sz="1200" b="1" dirty="0"/>
            <a:t>Индивидуальные занятия</a:t>
          </a:r>
        </a:p>
      </dgm:t>
    </dgm:pt>
    <dgm:pt modelId="{9D5C1E1F-046D-4E61-A716-386CD3ADA847}" type="parTrans" cxnId="{9E5460F4-2EA6-4C23-8406-C3F7A254C237}">
      <dgm:prSet/>
      <dgm:spPr/>
      <dgm:t>
        <a:bodyPr/>
        <a:lstStyle/>
        <a:p>
          <a:endParaRPr lang="ru-RU" sz="1800"/>
        </a:p>
      </dgm:t>
    </dgm:pt>
    <dgm:pt modelId="{0D03554A-3C6D-450A-890C-8A55DCCFDC49}" type="sibTrans" cxnId="{9E5460F4-2EA6-4C23-8406-C3F7A254C237}">
      <dgm:prSet/>
      <dgm:spPr/>
      <dgm:t>
        <a:bodyPr/>
        <a:lstStyle/>
        <a:p>
          <a:endParaRPr lang="ru-RU" sz="1800"/>
        </a:p>
      </dgm:t>
    </dgm:pt>
    <dgm:pt modelId="{1D51163D-0433-4A14-B8AF-D17F00679405}">
      <dgm:prSet custT="1"/>
      <dgm:spPr/>
      <dgm:t>
        <a:bodyPr/>
        <a:lstStyle/>
        <a:p>
          <a:r>
            <a:rPr lang="ru-RU" sz="1200" dirty="0"/>
            <a:t>Групповые занятия</a:t>
          </a:r>
        </a:p>
      </dgm:t>
    </dgm:pt>
    <dgm:pt modelId="{B07AF407-5963-4EB8-9C02-5968CBF97D39}" type="parTrans" cxnId="{3642EF7B-CF8C-4409-819A-933982F7268A}">
      <dgm:prSet/>
      <dgm:spPr/>
      <dgm:t>
        <a:bodyPr/>
        <a:lstStyle/>
        <a:p>
          <a:endParaRPr lang="ru-RU" sz="1800"/>
        </a:p>
      </dgm:t>
    </dgm:pt>
    <dgm:pt modelId="{FD7610E5-B2FC-433E-A72F-33EA7AF676A7}" type="sibTrans" cxnId="{3642EF7B-CF8C-4409-819A-933982F7268A}">
      <dgm:prSet/>
      <dgm:spPr/>
      <dgm:t>
        <a:bodyPr/>
        <a:lstStyle/>
        <a:p>
          <a:endParaRPr lang="ru-RU" sz="1800"/>
        </a:p>
      </dgm:t>
    </dgm:pt>
    <dgm:pt modelId="{3CAE25C2-6455-4595-9A79-34D097711121}" type="pres">
      <dgm:prSet presAssocID="{B9F7A370-4142-4D28-B468-1E4EB1A342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5CE6AB-CFF1-4EEF-B157-85EAA97496DD}" type="pres">
      <dgm:prSet presAssocID="{43FEF1DD-6C62-4B94-8351-577DCD4B624A}" presName="hierRoot1" presStyleCnt="0"/>
      <dgm:spPr/>
    </dgm:pt>
    <dgm:pt modelId="{348FDD54-4680-45E3-BF81-0332555FCEEF}" type="pres">
      <dgm:prSet presAssocID="{43FEF1DD-6C62-4B94-8351-577DCD4B624A}" presName="composite" presStyleCnt="0"/>
      <dgm:spPr/>
    </dgm:pt>
    <dgm:pt modelId="{C5D197C0-3037-491B-8F10-A5C920B8ADC5}" type="pres">
      <dgm:prSet presAssocID="{43FEF1DD-6C62-4B94-8351-577DCD4B624A}" presName="background" presStyleLbl="node0" presStyleIdx="0" presStyleCnt="1"/>
      <dgm:spPr/>
    </dgm:pt>
    <dgm:pt modelId="{11D594CE-2F88-425D-BF1B-19F7C8052B14}" type="pres">
      <dgm:prSet presAssocID="{43FEF1DD-6C62-4B94-8351-577DCD4B624A}" presName="text" presStyleLbl="fgAcc0" presStyleIdx="0" presStyleCnt="1" custScaleX="566672" custScaleY="278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99C9B8-6305-4F58-B415-57F2180DCF7D}" type="pres">
      <dgm:prSet presAssocID="{43FEF1DD-6C62-4B94-8351-577DCD4B624A}" presName="hierChild2" presStyleCnt="0"/>
      <dgm:spPr/>
    </dgm:pt>
    <dgm:pt modelId="{A36ECB6E-6FC3-4013-B12A-D8D8D2479C8C}" type="pres">
      <dgm:prSet presAssocID="{974524B2-AC9A-4ACC-9F0D-4CAAAF5C41F1}" presName="Name10" presStyleLbl="parChTrans1D2" presStyleIdx="0" presStyleCnt="3"/>
      <dgm:spPr/>
      <dgm:t>
        <a:bodyPr/>
        <a:lstStyle/>
        <a:p>
          <a:endParaRPr lang="ru-RU"/>
        </a:p>
      </dgm:t>
    </dgm:pt>
    <dgm:pt modelId="{B929C37E-FE14-4C34-B6A9-ED8F9C5329A1}" type="pres">
      <dgm:prSet presAssocID="{7896AB71-BC0E-48DD-B7F6-020902729467}" presName="hierRoot2" presStyleCnt="0"/>
      <dgm:spPr/>
    </dgm:pt>
    <dgm:pt modelId="{DD01DE6D-3D2D-418D-B216-F44717AE251B}" type="pres">
      <dgm:prSet presAssocID="{7896AB71-BC0E-48DD-B7F6-020902729467}" presName="composite2" presStyleCnt="0"/>
      <dgm:spPr/>
    </dgm:pt>
    <dgm:pt modelId="{99FFB205-A04C-46B9-A050-AA429E9FCBA3}" type="pres">
      <dgm:prSet presAssocID="{7896AB71-BC0E-48DD-B7F6-020902729467}" presName="background2" presStyleLbl="node2" presStyleIdx="0" presStyleCnt="3"/>
      <dgm:spPr/>
    </dgm:pt>
    <dgm:pt modelId="{C6470B6E-E2CB-488C-9E15-EF6636802E73}" type="pres">
      <dgm:prSet presAssocID="{7896AB71-BC0E-48DD-B7F6-020902729467}" presName="text2" presStyleLbl="fgAcc2" presStyleIdx="0" presStyleCnt="3" custScaleX="327521" custScaleY="259788" custLinFactNeighborX="22305" custLinFactNeighborY="-16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7C60D9-64C7-4B8F-A145-2BE1CE2A2987}" type="pres">
      <dgm:prSet presAssocID="{7896AB71-BC0E-48DD-B7F6-020902729467}" presName="hierChild3" presStyleCnt="0"/>
      <dgm:spPr/>
    </dgm:pt>
    <dgm:pt modelId="{132F468E-3363-40D3-A05F-721EE5F31E51}" type="pres">
      <dgm:prSet presAssocID="{51B11C20-FFF8-4F22-8C45-ADD0AE80D037}" presName="Name17" presStyleLbl="parChTrans1D3" presStyleIdx="0" presStyleCnt="6"/>
      <dgm:spPr/>
      <dgm:t>
        <a:bodyPr/>
        <a:lstStyle/>
        <a:p>
          <a:endParaRPr lang="ru-RU"/>
        </a:p>
      </dgm:t>
    </dgm:pt>
    <dgm:pt modelId="{C5D22992-A618-4162-A9CF-657278A0D648}" type="pres">
      <dgm:prSet presAssocID="{D85A74AF-1000-4A70-9FF7-5C87DA501A5D}" presName="hierRoot3" presStyleCnt="0"/>
      <dgm:spPr/>
    </dgm:pt>
    <dgm:pt modelId="{CD90AD2F-D542-4FE9-84A8-DB7D4DF570DA}" type="pres">
      <dgm:prSet presAssocID="{D85A74AF-1000-4A70-9FF7-5C87DA501A5D}" presName="composite3" presStyleCnt="0"/>
      <dgm:spPr/>
    </dgm:pt>
    <dgm:pt modelId="{034C85E7-68DF-4CFF-AD09-2305E894EADC}" type="pres">
      <dgm:prSet presAssocID="{D85A74AF-1000-4A70-9FF7-5C87DA501A5D}" presName="background3" presStyleLbl="node3" presStyleIdx="0" presStyleCnt="6"/>
      <dgm:spPr/>
    </dgm:pt>
    <dgm:pt modelId="{A8D3A467-07C9-4593-9336-5EE38FD06448}" type="pres">
      <dgm:prSet presAssocID="{D85A74AF-1000-4A70-9FF7-5C87DA501A5D}" presName="text3" presStyleLbl="fgAcc3" presStyleIdx="0" presStyleCnt="6" custScaleX="190334" custScaleY="141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F268FA-1A8E-4A4D-9E28-02B2306F635B}" type="pres">
      <dgm:prSet presAssocID="{D85A74AF-1000-4A70-9FF7-5C87DA501A5D}" presName="hierChild4" presStyleCnt="0"/>
      <dgm:spPr/>
    </dgm:pt>
    <dgm:pt modelId="{384BB132-FE5F-4BE7-A9F1-BC3DAA6FBF59}" type="pres">
      <dgm:prSet presAssocID="{8D82D53A-EE39-464A-972A-41F2E9E99AEB}" presName="Name17" presStyleLbl="parChTrans1D3" presStyleIdx="1" presStyleCnt="6"/>
      <dgm:spPr/>
      <dgm:t>
        <a:bodyPr/>
        <a:lstStyle/>
        <a:p>
          <a:endParaRPr lang="ru-RU"/>
        </a:p>
      </dgm:t>
    </dgm:pt>
    <dgm:pt modelId="{F8554338-862F-4AC0-BFBC-A786D802DC33}" type="pres">
      <dgm:prSet presAssocID="{6FFCF6BC-4C52-4608-9DD0-75A6A6757739}" presName="hierRoot3" presStyleCnt="0"/>
      <dgm:spPr/>
    </dgm:pt>
    <dgm:pt modelId="{FA3AE874-1D8D-45DD-BB26-67F24198CCAE}" type="pres">
      <dgm:prSet presAssocID="{6FFCF6BC-4C52-4608-9DD0-75A6A6757739}" presName="composite3" presStyleCnt="0"/>
      <dgm:spPr/>
    </dgm:pt>
    <dgm:pt modelId="{6A84B52D-C706-4A19-9ED0-0D24B416E4B6}" type="pres">
      <dgm:prSet presAssocID="{6FFCF6BC-4C52-4608-9DD0-75A6A6757739}" presName="background3" presStyleLbl="node3" presStyleIdx="1" presStyleCnt="6"/>
      <dgm:spPr/>
    </dgm:pt>
    <dgm:pt modelId="{431F1468-5659-4F5D-A11F-954D15BD148C}" type="pres">
      <dgm:prSet presAssocID="{6FFCF6BC-4C52-4608-9DD0-75A6A6757739}" presName="text3" presStyleLbl="fgAcc3" presStyleIdx="1" presStyleCnt="6" custScaleX="110200" custScaleY="141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15C2A6-4DEF-4732-9EA5-A4575E475C3F}" type="pres">
      <dgm:prSet presAssocID="{6FFCF6BC-4C52-4608-9DD0-75A6A6757739}" presName="hierChild4" presStyleCnt="0"/>
      <dgm:spPr/>
    </dgm:pt>
    <dgm:pt modelId="{07DDFE5C-A0B1-4AA4-A0BC-5F447E075E95}" type="pres">
      <dgm:prSet presAssocID="{89C63943-02D9-47CB-835F-B90A3CEF336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B192932-5ADC-4725-BDDB-3F9D189B5017}" type="pres">
      <dgm:prSet presAssocID="{6E703E1D-90BC-489B-904F-A1BBCACF4373}" presName="hierRoot2" presStyleCnt="0"/>
      <dgm:spPr/>
    </dgm:pt>
    <dgm:pt modelId="{7F1DCB41-78FC-4801-8B3F-9FBBF917C5EE}" type="pres">
      <dgm:prSet presAssocID="{6E703E1D-90BC-489B-904F-A1BBCACF4373}" presName="composite2" presStyleCnt="0"/>
      <dgm:spPr/>
    </dgm:pt>
    <dgm:pt modelId="{FC016FD1-A815-44DF-BBEF-72059D383203}" type="pres">
      <dgm:prSet presAssocID="{6E703E1D-90BC-489B-904F-A1BBCACF4373}" presName="background2" presStyleLbl="node2" presStyleIdx="1" presStyleCnt="3"/>
      <dgm:spPr/>
    </dgm:pt>
    <dgm:pt modelId="{625D7F23-5C43-429C-8EBD-980E4CC9305F}" type="pres">
      <dgm:prSet presAssocID="{6E703E1D-90BC-489B-904F-A1BBCACF4373}" presName="text2" presStyleLbl="fgAcc2" presStyleIdx="1" presStyleCnt="3" custScaleX="260715" custScaleY="262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ED496D-F565-4159-91C9-76F8BEDC1023}" type="pres">
      <dgm:prSet presAssocID="{6E703E1D-90BC-489B-904F-A1BBCACF4373}" presName="hierChild3" presStyleCnt="0"/>
      <dgm:spPr/>
    </dgm:pt>
    <dgm:pt modelId="{52CA3955-1813-484D-AEC7-63768081049C}" type="pres">
      <dgm:prSet presAssocID="{2087789D-12DA-4D7D-8387-01950A581741}" presName="Name17" presStyleLbl="parChTrans1D3" presStyleIdx="2" presStyleCnt="6"/>
      <dgm:spPr/>
      <dgm:t>
        <a:bodyPr/>
        <a:lstStyle/>
        <a:p>
          <a:endParaRPr lang="ru-RU"/>
        </a:p>
      </dgm:t>
    </dgm:pt>
    <dgm:pt modelId="{4A491CAA-14A5-4C60-A519-C04F6A196636}" type="pres">
      <dgm:prSet presAssocID="{FF526D97-0357-44DA-90FA-8B0A86F00C8B}" presName="hierRoot3" presStyleCnt="0"/>
      <dgm:spPr/>
    </dgm:pt>
    <dgm:pt modelId="{52556673-C8BB-42A1-958C-E9BD68A0EB08}" type="pres">
      <dgm:prSet presAssocID="{FF526D97-0357-44DA-90FA-8B0A86F00C8B}" presName="composite3" presStyleCnt="0"/>
      <dgm:spPr/>
    </dgm:pt>
    <dgm:pt modelId="{B784CE7B-2B49-4F4C-BD9B-F026805E1B29}" type="pres">
      <dgm:prSet presAssocID="{FF526D97-0357-44DA-90FA-8B0A86F00C8B}" presName="background3" presStyleLbl="node3" presStyleIdx="2" presStyleCnt="6"/>
      <dgm:spPr/>
    </dgm:pt>
    <dgm:pt modelId="{67D7A46C-578F-47D2-8152-848DC52108E8}" type="pres">
      <dgm:prSet presAssocID="{FF526D97-0357-44DA-90FA-8B0A86F00C8B}" presName="text3" presStyleLbl="fgAcc3" presStyleIdx="2" presStyleCnt="6" custScaleX="167675" custScaleY="1349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BE5A63-C0F0-4C2D-83D8-5769EE1DFFA7}" type="pres">
      <dgm:prSet presAssocID="{FF526D97-0357-44DA-90FA-8B0A86F00C8B}" presName="hierChild4" presStyleCnt="0"/>
      <dgm:spPr/>
    </dgm:pt>
    <dgm:pt modelId="{0172339D-30DD-4756-AF52-C53ED9B3058A}" type="pres">
      <dgm:prSet presAssocID="{DB5AFDEF-AC93-4E58-9B70-9AE4D7028C36}" presName="Name17" presStyleLbl="parChTrans1D3" presStyleIdx="3" presStyleCnt="6"/>
      <dgm:spPr/>
      <dgm:t>
        <a:bodyPr/>
        <a:lstStyle/>
        <a:p>
          <a:endParaRPr lang="ru-RU"/>
        </a:p>
      </dgm:t>
    </dgm:pt>
    <dgm:pt modelId="{792746A8-E1D4-478D-993A-79D42FF009A7}" type="pres">
      <dgm:prSet presAssocID="{C8601DDF-29C7-47BE-8BEF-E7E63E189236}" presName="hierRoot3" presStyleCnt="0"/>
      <dgm:spPr/>
    </dgm:pt>
    <dgm:pt modelId="{A7A4B7A2-0CB4-43E2-A714-82F8B06EA779}" type="pres">
      <dgm:prSet presAssocID="{C8601DDF-29C7-47BE-8BEF-E7E63E189236}" presName="composite3" presStyleCnt="0"/>
      <dgm:spPr/>
    </dgm:pt>
    <dgm:pt modelId="{9EA0147B-BE73-4A7E-8513-5D87612D9641}" type="pres">
      <dgm:prSet presAssocID="{C8601DDF-29C7-47BE-8BEF-E7E63E189236}" presName="background3" presStyleLbl="node3" presStyleIdx="3" presStyleCnt="6"/>
      <dgm:spPr/>
    </dgm:pt>
    <dgm:pt modelId="{5BE80497-C8E0-41A9-9284-63A3A8161142}" type="pres">
      <dgm:prSet presAssocID="{C8601DDF-29C7-47BE-8BEF-E7E63E189236}" presName="text3" presStyleLbl="fgAcc3" presStyleIdx="3" presStyleCnt="6" custScaleX="123207" custScaleY="1390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422686-05FB-4BCC-8DB9-0A5FD452F149}" type="pres">
      <dgm:prSet presAssocID="{C8601DDF-29C7-47BE-8BEF-E7E63E189236}" presName="hierChild4" presStyleCnt="0"/>
      <dgm:spPr/>
    </dgm:pt>
    <dgm:pt modelId="{6829C6AC-40DA-42C4-9B38-5BDBCB99E662}" type="pres">
      <dgm:prSet presAssocID="{F8C71919-0BF9-443D-8725-9E6F30FF3F59}" presName="Name10" presStyleLbl="parChTrans1D2" presStyleIdx="2" presStyleCnt="3"/>
      <dgm:spPr/>
      <dgm:t>
        <a:bodyPr/>
        <a:lstStyle/>
        <a:p>
          <a:endParaRPr lang="ru-RU"/>
        </a:p>
      </dgm:t>
    </dgm:pt>
    <dgm:pt modelId="{B3394E43-E0B7-42EB-A061-D0D96E80E8D4}" type="pres">
      <dgm:prSet presAssocID="{23E7C9ED-7A21-487D-A228-7D58A7E8C9FA}" presName="hierRoot2" presStyleCnt="0"/>
      <dgm:spPr/>
    </dgm:pt>
    <dgm:pt modelId="{B36C4E2C-9DA8-4A64-BAED-D27C120C6D96}" type="pres">
      <dgm:prSet presAssocID="{23E7C9ED-7A21-487D-A228-7D58A7E8C9FA}" presName="composite2" presStyleCnt="0"/>
      <dgm:spPr/>
    </dgm:pt>
    <dgm:pt modelId="{0ACA93CE-DED2-4E44-B696-4C30913CC85C}" type="pres">
      <dgm:prSet presAssocID="{23E7C9ED-7A21-487D-A228-7D58A7E8C9FA}" presName="background2" presStyleLbl="node2" presStyleIdx="2" presStyleCnt="3"/>
      <dgm:spPr/>
    </dgm:pt>
    <dgm:pt modelId="{2815E431-2A00-45A1-BD78-F1031B598DDC}" type="pres">
      <dgm:prSet presAssocID="{23E7C9ED-7A21-487D-A228-7D58A7E8C9FA}" presName="text2" presStyleLbl="fgAcc2" presStyleIdx="2" presStyleCnt="3" custScaleX="316343" custScaleY="2615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3B74B4-D948-403E-92D3-662F2096D16E}" type="pres">
      <dgm:prSet presAssocID="{23E7C9ED-7A21-487D-A228-7D58A7E8C9FA}" presName="hierChild3" presStyleCnt="0"/>
      <dgm:spPr/>
    </dgm:pt>
    <dgm:pt modelId="{1CF01068-7184-4C1A-AAB7-3A1BEBABDB10}" type="pres">
      <dgm:prSet presAssocID="{9D5C1E1F-046D-4E61-A716-386CD3ADA847}" presName="Name17" presStyleLbl="parChTrans1D3" presStyleIdx="4" presStyleCnt="6"/>
      <dgm:spPr/>
      <dgm:t>
        <a:bodyPr/>
        <a:lstStyle/>
        <a:p>
          <a:endParaRPr lang="ru-RU"/>
        </a:p>
      </dgm:t>
    </dgm:pt>
    <dgm:pt modelId="{07AE5917-A2EA-4ED5-B1F4-788D2FEBE74A}" type="pres">
      <dgm:prSet presAssocID="{CF2BA980-7AE7-40DB-9A74-F589A49E0216}" presName="hierRoot3" presStyleCnt="0"/>
      <dgm:spPr/>
    </dgm:pt>
    <dgm:pt modelId="{45A1D0E9-D5A2-4D82-852C-59EFFD61E534}" type="pres">
      <dgm:prSet presAssocID="{CF2BA980-7AE7-40DB-9A74-F589A49E0216}" presName="composite3" presStyleCnt="0"/>
      <dgm:spPr/>
    </dgm:pt>
    <dgm:pt modelId="{39682F35-2BFE-4467-B967-1ACDE60B7F85}" type="pres">
      <dgm:prSet presAssocID="{CF2BA980-7AE7-40DB-9A74-F589A49E0216}" presName="background3" presStyleLbl="node3" presStyleIdx="4" presStyleCnt="6"/>
      <dgm:spPr/>
    </dgm:pt>
    <dgm:pt modelId="{DC136F63-DDC4-4A4A-937C-F268B147BFEC}" type="pres">
      <dgm:prSet presAssocID="{CF2BA980-7AE7-40DB-9A74-F589A49E0216}" presName="text3" presStyleLbl="fgAcc3" presStyleIdx="4" presStyleCnt="6" custScaleX="187148" custScaleY="139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4EA24C-E74C-4D84-B0FC-F1A456247F3F}" type="pres">
      <dgm:prSet presAssocID="{CF2BA980-7AE7-40DB-9A74-F589A49E0216}" presName="hierChild4" presStyleCnt="0"/>
      <dgm:spPr/>
    </dgm:pt>
    <dgm:pt modelId="{975566DD-5FCA-4117-966D-C69763FD4E10}" type="pres">
      <dgm:prSet presAssocID="{B07AF407-5963-4EB8-9C02-5968CBF97D39}" presName="Name17" presStyleLbl="parChTrans1D3" presStyleIdx="5" presStyleCnt="6"/>
      <dgm:spPr/>
      <dgm:t>
        <a:bodyPr/>
        <a:lstStyle/>
        <a:p>
          <a:endParaRPr lang="ru-RU"/>
        </a:p>
      </dgm:t>
    </dgm:pt>
    <dgm:pt modelId="{33C62082-A3D2-44F9-A125-2D5B095B8B83}" type="pres">
      <dgm:prSet presAssocID="{1D51163D-0433-4A14-B8AF-D17F00679405}" presName="hierRoot3" presStyleCnt="0"/>
      <dgm:spPr/>
    </dgm:pt>
    <dgm:pt modelId="{2C8362DA-A8D4-4D46-93F9-90E96CC71949}" type="pres">
      <dgm:prSet presAssocID="{1D51163D-0433-4A14-B8AF-D17F00679405}" presName="composite3" presStyleCnt="0"/>
      <dgm:spPr/>
    </dgm:pt>
    <dgm:pt modelId="{C06D4E14-498E-43CD-9865-7801492AEA06}" type="pres">
      <dgm:prSet presAssocID="{1D51163D-0433-4A14-B8AF-D17F00679405}" presName="background3" presStyleLbl="node3" presStyleIdx="5" presStyleCnt="6"/>
      <dgm:spPr/>
    </dgm:pt>
    <dgm:pt modelId="{4AEECEE4-5C3E-48DD-AAD6-DDA727C5E74B}" type="pres">
      <dgm:prSet presAssocID="{1D51163D-0433-4A14-B8AF-D17F00679405}" presName="text3" presStyleLbl="fgAcc3" presStyleIdx="5" presStyleCnt="6" custScaleX="110182" custScaleY="139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15B3AB-A489-4A25-B4E2-447A00BA90FA}" type="pres">
      <dgm:prSet presAssocID="{1D51163D-0433-4A14-B8AF-D17F00679405}" presName="hierChild4" presStyleCnt="0"/>
      <dgm:spPr/>
    </dgm:pt>
  </dgm:ptLst>
  <dgm:cxnLst>
    <dgm:cxn modelId="{D99BB52A-772A-4227-8372-5AAF1CE55C89}" srcId="{7896AB71-BC0E-48DD-B7F6-020902729467}" destId="{6FFCF6BC-4C52-4608-9DD0-75A6A6757739}" srcOrd="1" destOrd="0" parTransId="{8D82D53A-EE39-464A-972A-41F2E9E99AEB}" sibTransId="{99B29411-852C-4BB5-88DB-1739B0A2D520}"/>
    <dgm:cxn modelId="{822D907C-FDCE-4E2C-BF8A-BC6F32257CBB}" type="presOf" srcId="{FF526D97-0357-44DA-90FA-8B0A86F00C8B}" destId="{67D7A46C-578F-47D2-8152-848DC52108E8}" srcOrd="0" destOrd="0" presId="urn:microsoft.com/office/officeart/2005/8/layout/hierarchy1"/>
    <dgm:cxn modelId="{E88F485D-707A-4423-9244-916F9794FFCA}" type="presOf" srcId="{43FEF1DD-6C62-4B94-8351-577DCD4B624A}" destId="{11D594CE-2F88-425D-BF1B-19F7C8052B14}" srcOrd="0" destOrd="0" presId="urn:microsoft.com/office/officeart/2005/8/layout/hierarchy1"/>
    <dgm:cxn modelId="{7ABD5119-39E9-4163-93AA-2DB65751AB11}" type="presOf" srcId="{6FFCF6BC-4C52-4608-9DD0-75A6A6757739}" destId="{431F1468-5659-4F5D-A11F-954D15BD148C}" srcOrd="0" destOrd="0" presId="urn:microsoft.com/office/officeart/2005/8/layout/hierarchy1"/>
    <dgm:cxn modelId="{3BAF36AD-CF68-4AB9-85AD-7CE689868617}" type="presOf" srcId="{1D51163D-0433-4A14-B8AF-D17F00679405}" destId="{4AEECEE4-5C3E-48DD-AAD6-DDA727C5E74B}" srcOrd="0" destOrd="0" presId="urn:microsoft.com/office/officeart/2005/8/layout/hierarchy1"/>
    <dgm:cxn modelId="{3642EF7B-CF8C-4409-819A-933982F7268A}" srcId="{23E7C9ED-7A21-487D-A228-7D58A7E8C9FA}" destId="{1D51163D-0433-4A14-B8AF-D17F00679405}" srcOrd="1" destOrd="0" parTransId="{B07AF407-5963-4EB8-9C02-5968CBF97D39}" sibTransId="{FD7610E5-B2FC-433E-A72F-33EA7AF676A7}"/>
    <dgm:cxn modelId="{11493C24-DF25-4D92-976E-35B1C8C5575D}" type="presOf" srcId="{6E703E1D-90BC-489B-904F-A1BBCACF4373}" destId="{625D7F23-5C43-429C-8EBD-980E4CC9305F}" srcOrd="0" destOrd="0" presId="urn:microsoft.com/office/officeart/2005/8/layout/hierarchy1"/>
    <dgm:cxn modelId="{F7DC54D4-A7D7-4CD4-B761-70304CE2C3EA}" type="presOf" srcId="{8D82D53A-EE39-464A-972A-41F2E9E99AEB}" destId="{384BB132-FE5F-4BE7-A9F1-BC3DAA6FBF59}" srcOrd="0" destOrd="0" presId="urn:microsoft.com/office/officeart/2005/8/layout/hierarchy1"/>
    <dgm:cxn modelId="{173C7AD0-8EEF-4190-85D2-3431F0F4E341}" srcId="{43FEF1DD-6C62-4B94-8351-577DCD4B624A}" destId="{7896AB71-BC0E-48DD-B7F6-020902729467}" srcOrd="0" destOrd="0" parTransId="{974524B2-AC9A-4ACC-9F0D-4CAAAF5C41F1}" sibTransId="{452C6BBC-3961-4AC0-B151-09AE93D5AAD1}"/>
    <dgm:cxn modelId="{F59485AD-A7D8-4D8F-B1B1-87BBBCDFF31D}" type="presOf" srcId="{CF2BA980-7AE7-40DB-9A74-F589A49E0216}" destId="{DC136F63-DDC4-4A4A-937C-F268B147BFEC}" srcOrd="0" destOrd="0" presId="urn:microsoft.com/office/officeart/2005/8/layout/hierarchy1"/>
    <dgm:cxn modelId="{D5B5D526-3522-4AC1-8310-BC3EB678D55F}" srcId="{6E703E1D-90BC-489B-904F-A1BBCACF4373}" destId="{FF526D97-0357-44DA-90FA-8B0A86F00C8B}" srcOrd="0" destOrd="0" parTransId="{2087789D-12DA-4D7D-8387-01950A581741}" sibTransId="{E2C192E1-A264-424B-80F1-17EDB6F2C82C}"/>
    <dgm:cxn modelId="{38DFC986-8FB7-4083-8DB0-4DAB681D0097}" type="presOf" srcId="{7896AB71-BC0E-48DD-B7F6-020902729467}" destId="{C6470B6E-E2CB-488C-9E15-EF6636802E73}" srcOrd="0" destOrd="0" presId="urn:microsoft.com/office/officeart/2005/8/layout/hierarchy1"/>
    <dgm:cxn modelId="{73776F60-38CE-4FD8-8533-0A299DD73313}" type="presOf" srcId="{9D5C1E1F-046D-4E61-A716-386CD3ADA847}" destId="{1CF01068-7184-4C1A-AAB7-3A1BEBABDB10}" srcOrd="0" destOrd="0" presId="urn:microsoft.com/office/officeart/2005/8/layout/hierarchy1"/>
    <dgm:cxn modelId="{995EDCB1-CD59-4963-A650-E3B70742A591}" type="presOf" srcId="{2087789D-12DA-4D7D-8387-01950A581741}" destId="{52CA3955-1813-484D-AEC7-63768081049C}" srcOrd="0" destOrd="0" presId="urn:microsoft.com/office/officeart/2005/8/layout/hierarchy1"/>
    <dgm:cxn modelId="{93710EBC-61BE-4D08-99E1-EAE9344837A4}" type="presOf" srcId="{B07AF407-5963-4EB8-9C02-5968CBF97D39}" destId="{975566DD-5FCA-4117-966D-C69763FD4E10}" srcOrd="0" destOrd="0" presId="urn:microsoft.com/office/officeart/2005/8/layout/hierarchy1"/>
    <dgm:cxn modelId="{A55363A9-3CF8-4721-B06A-7DF1D8202061}" type="presOf" srcId="{F8C71919-0BF9-443D-8725-9E6F30FF3F59}" destId="{6829C6AC-40DA-42C4-9B38-5BDBCB99E662}" srcOrd="0" destOrd="0" presId="urn:microsoft.com/office/officeart/2005/8/layout/hierarchy1"/>
    <dgm:cxn modelId="{D61A6166-BBB4-4A04-B601-DE5DB6E8E803}" type="presOf" srcId="{B9F7A370-4142-4D28-B468-1E4EB1A342ED}" destId="{3CAE25C2-6455-4595-9A79-34D097711121}" srcOrd="0" destOrd="0" presId="urn:microsoft.com/office/officeart/2005/8/layout/hierarchy1"/>
    <dgm:cxn modelId="{232EC6ED-3CF6-4876-B20D-4B3E3BE9B4D9}" type="presOf" srcId="{51B11C20-FFF8-4F22-8C45-ADD0AE80D037}" destId="{132F468E-3363-40D3-A05F-721EE5F31E51}" srcOrd="0" destOrd="0" presId="urn:microsoft.com/office/officeart/2005/8/layout/hierarchy1"/>
    <dgm:cxn modelId="{CDB50E64-1CD2-42D9-95ED-EE858CED8226}" srcId="{7896AB71-BC0E-48DD-B7F6-020902729467}" destId="{D85A74AF-1000-4A70-9FF7-5C87DA501A5D}" srcOrd="0" destOrd="0" parTransId="{51B11C20-FFF8-4F22-8C45-ADD0AE80D037}" sibTransId="{B31CEA49-5D93-40D4-91E6-5D1A83882AC1}"/>
    <dgm:cxn modelId="{5A3ABCB8-DBE1-4F7C-9F47-16AC55F9B26A}" srcId="{43FEF1DD-6C62-4B94-8351-577DCD4B624A}" destId="{6E703E1D-90BC-489B-904F-A1BBCACF4373}" srcOrd="1" destOrd="0" parTransId="{89C63943-02D9-47CB-835F-B90A3CEF336B}" sibTransId="{B0EB98F1-F663-41BF-B1D7-54B2D81A69C5}"/>
    <dgm:cxn modelId="{339B16BF-5DE6-4807-B449-12E811132BCA}" srcId="{B9F7A370-4142-4D28-B468-1E4EB1A342ED}" destId="{43FEF1DD-6C62-4B94-8351-577DCD4B624A}" srcOrd="0" destOrd="0" parTransId="{94289861-A149-4E20-A0F3-26028CFE7EFB}" sibTransId="{5D890685-4575-4B9B-86C7-786BC43DDF76}"/>
    <dgm:cxn modelId="{7AE75F00-448F-444B-BD0E-BE0DF8B32BE6}" type="presOf" srcId="{D85A74AF-1000-4A70-9FF7-5C87DA501A5D}" destId="{A8D3A467-07C9-4593-9336-5EE38FD06448}" srcOrd="0" destOrd="0" presId="urn:microsoft.com/office/officeart/2005/8/layout/hierarchy1"/>
    <dgm:cxn modelId="{3B4A466E-EDB9-4DA2-83FC-0C3C354A0B21}" type="presOf" srcId="{23E7C9ED-7A21-487D-A228-7D58A7E8C9FA}" destId="{2815E431-2A00-45A1-BD78-F1031B598DDC}" srcOrd="0" destOrd="0" presId="urn:microsoft.com/office/officeart/2005/8/layout/hierarchy1"/>
    <dgm:cxn modelId="{3A28408F-B254-4815-93ED-3C4C782B9477}" type="presOf" srcId="{89C63943-02D9-47CB-835F-B90A3CEF336B}" destId="{07DDFE5C-A0B1-4AA4-A0BC-5F447E075E95}" srcOrd="0" destOrd="0" presId="urn:microsoft.com/office/officeart/2005/8/layout/hierarchy1"/>
    <dgm:cxn modelId="{9E5460F4-2EA6-4C23-8406-C3F7A254C237}" srcId="{23E7C9ED-7A21-487D-A228-7D58A7E8C9FA}" destId="{CF2BA980-7AE7-40DB-9A74-F589A49E0216}" srcOrd="0" destOrd="0" parTransId="{9D5C1E1F-046D-4E61-A716-386CD3ADA847}" sibTransId="{0D03554A-3C6D-450A-890C-8A55DCCFDC49}"/>
    <dgm:cxn modelId="{E9E214F4-BE61-49A0-A888-73278ADEE1FF}" type="presOf" srcId="{C8601DDF-29C7-47BE-8BEF-E7E63E189236}" destId="{5BE80497-C8E0-41A9-9284-63A3A8161142}" srcOrd="0" destOrd="0" presId="urn:microsoft.com/office/officeart/2005/8/layout/hierarchy1"/>
    <dgm:cxn modelId="{A6877000-D840-4024-A6BD-91BE8DDB8C6C}" srcId="{43FEF1DD-6C62-4B94-8351-577DCD4B624A}" destId="{23E7C9ED-7A21-487D-A228-7D58A7E8C9FA}" srcOrd="2" destOrd="0" parTransId="{F8C71919-0BF9-443D-8725-9E6F30FF3F59}" sibTransId="{B0C059DF-1445-4C89-A503-422999D3475E}"/>
    <dgm:cxn modelId="{5A1C49AF-3E0E-47AE-AB48-75589450C8BB}" srcId="{6E703E1D-90BC-489B-904F-A1BBCACF4373}" destId="{C8601DDF-29C7-47BE-8BEF-E7E63E189236}" srcOrd="1" destOrd="0" parTransId="{DB5AFDEF-AC93-4E58-9B70-9AE4D7028C36}" sibTransId="{E1989A0B-BDA6-4162-9613-F1E06CBFA1E4}"/>
    <dgm:cxn modelId="{7D69F9BD-731F-4767-A50A-2827DA90DCF0}" type="presOf" srcId="{DB5AFDEF-AC93-4E58-9B70-9AE4D7028C36}" destId="{0172339D-30DD-4756-AF52-C53ED9B3058A}" srcOrd="0" destOrd="0" presId="urn:microsoft.com/office/officeart/2005/8/layout/hierarchy1"/>
    <dgm:cxn modelId="{8080DDFC-8305-4440-AD63-D8E3ED590161}" type="presOf" srcId="{974524B2-AC9A-4ACC-9F0D-4CAAAF5C41F1}" destId="{A36ECB6E-6FC3-4013-B12A-D8D8D2479C8C}" srcOrd="0" destOrd="0" presId="urn:microsoft.com/office/officeart/2005/8/layout/hierarchy1"/>
    <dgm:cxn modelId="{0F991817-A14A-4497-8533-322896CC9CC0}" type="presParOf" srcId="{3CAE25C2-6455-4595-9A79-34D097711121}" destId="{E75CE6AB-CFF1-4EEF-B157-85EAA97496DD}" srcOrd="0" destOrd="0" presId="urn:microsoft.com/office/officeart/2005/8/layout/hierarchy1"/>
    <dgm:cxn modelId="{7F515804-4FBF-48C4-B85B-E2516FBE1A33}" type="presParOf" srcId="{E75CE6AB-CFF1-4EEF-B157-85EAA97496DD}" destId="{348FDD54-4680-45E3-BF81-0332555FCEEF}" srcOrd="0" destOrd="0" presId="urn:microsoft.com/office/officeart/2005/8/layout/hierarchy1"/>
    <dgm:cxn modelId="{15B39795-0A92-4256-BB56-41D9EDAC0052}" type="presParOf" srcId="{348FDD54-4680-45E3-BF81-0332555FCEEF}" destId="{C5D197C0-3037-491B-8F10-A5C920B8ADC5}" srcOrd="0" destOrd="0" presId="urn:microsoft.com/office/officeart/2005/8/layout/hierarchy1"/>
    <dgm:cxn modelId="{EBDFE045-049E-4D13-BC43-F0811572D043}" type="presParOf" srcId="{348FDD54-4680-45E3-BF81-0332555FCEEF}" destId="{11D594CE-2F88-425D-BF1B-19F7C8052B14}" srcOrd="1" destOrd="0" presId="urn:microsoft.com/office/officeart/2005/8/layout/hierarchy1"/>
    <dgm:cxn modelId="{CC8FBEF0-7B9B-4CC7-955B-7FD2C1E72A12}" type="presParOf" srcId="{E75CE6AB-CFF1-4EEF-B157-85EAA97496DD}" destId="{0099C9B8-6305-4F58-B415-57F2180DCF7D}" srcOrd="1" destOrd="0" presId="urn:microsoft.com/office/officeart/2005/8/layout/hierarchy1"/>
    <dgm:cxn modelId="{83FBD675-DFAB-4FED-9E68-D7F0D5C15E85}" type="presParOf" srcId="{0099C9B8-6305-4F58-B415-57F2180DCF7D}" destId="{A36ECB6E-6FC3-4013-B12A-D8D8D2479C8C}" srcOrd="0" destOrd="0" presId="urn:microsoft.com/office/officeart/2005/8/layout/hierarchy1"/>
    <dgm:cxn modelId="{B4DC3399-B74D-482C-879F-6851696B63E6}" type="presParOf" srcId="{0099C9B8-6305-4F58-B415-57F2180DCF7D}" destId="{B929C37E-FE14-4C34-B6A9-ED8F9C5329A1}" srcOrd="1" destOrd="0" presId="urn:microsoft.com/office/officeart/2005/8/layout/hierarchy1"/>
    <dgm:cxn modelId="{CC8D5357-D45A-4019-A70E-8610138DDAD8}" type="presParOf" srcId="{B929C37E-FE14-4C34-B6A9-ED8F9C5329A1}" destId="{DD01DE6D-3D2D-418D-B216-F44717AE251B}" srcOrd="0" destOrd="0" presId="urn:microsoft.com/office/officeart/2005/8/layout/hierarchy1"/>
    <dgm:cxn modelId="{0677792E-EBF4-4809-BC7B-F265EB78F5A6}" type="presParOf" srcId="{DD01DE6D-3D2D-418D-B216-F44717AE251B}" destId="{99FFB205-A04C-46B9-A050-AA429E9FCBA3}" srcOrd="0" destOrd="0" presId="urn:microsoft.com/office/officeart/2005/8/layout/hierarchy1"/>
    <dgm:cxn modelId="{0A76638B-8179-4553-84DB-ADB308E07A98}" type="presParOf" srcId="{DD01DE6D-3D2D-418D-B216-F44717AE251B}" destId="{C6470B6E-E2CB-488C-9E15-EF6636802E73}" srcOrd="1" destOrd="0" presId="urn:microsoft.com/office/officeart/2005/8/layout/hierarchy1"/>
    <dgm:cxn modelId="{33D3366A-54F1-44B1-8F38-19DACACF84C5}" type="presParOf" srcId="{B929C37E-FE14-4C34-B6A9-ED8F9C5329A1}" destId="{6C7C60D9-64C7-4B8F-A145-2BE1CE2A2987}" srcOrd="1" destOrd="0" presId="urn:microsoft.com/office/officeart/2005/8/layout/hierarchy1"/>
    <dgm:cxn modelId="{6755D462-1317-4616-8192-3963FDF0F04F}" type="presParOf" srcId="{6C7C60D9-64C7-4B8F-A145-2BE1CE2A2987}" destId="{132F468E-3363-40D3-A05F-721EE5F31E51}" srcOrd="0" destOrd="0" presId="urn:microsoft.com/office/officeart/2005/8/layout/hierarchy1"/>
    <dgm:cxn modelId="{E4965DFA-7537-4E9B-A8BF-C29FF2B819AE}" type="presParOf" srcId="{6C7C60D9-64C7-4B8F-A145-2BE1CE2A2987}" destId="{C5D22992-A618-4162-A9CF-657278A0D648}" srcOrd="1" destOrd="0" presId="urn:microsoft.com/office/officeart/2005/8/layout/hierarchy1"/>
    <dgm:cxn modelId="{B6D2A9F7-C984-4927-9634-FD761B4D6A2B}" type="presParOf" srcId="{C5D22992-A618-4162-A9CF-657278A0D648}" destId="{CD90AD2F-D542-4FE9-84A8-DB7D4DF570DA}" srcOrd="0" destOrd="0" presId="urn:microsoft.com/office/officeart/2005/8/layout/hierarchy1"/>
    <dgm:cxn modelId="{507B052B-3D68-46A0-962A-5C339715C0F7}" type="presParOf" srcId="{CD90AD2F-D542-4FE9-84A8-DB7D4DF570DA}" destId="{034C85E7-68DF-4CFF-AD09-2305E894EADC}" srcOrd="0" destOrd="0" presId="urn:microsoft.com/office/officeart/2005/8/layout/hierarchy1"/>
    <dgm:cxn modelId="{0EB74F67-61A9-4F30-B775-2083F714DB95}" type="presParOf" srcId="{CD90AD2F-D542-4FE9-84A8-DB7D4DF570DA}" destId="{A8D3A467-07C9-4593-9336-5EE38FD06448}" srcOrd="1" destOrd="0" presId="urn:microsoft.com/office/officeart/2005/8/layout/hierarchy1"/>
    <dgm:cxn modelId="{A5FE6096-90A6-4216-885B-6A8FF85AEE49}" type="presParOf" srcId="{C5D22992-A618-4162-A9CF-657278A0D648}" destId="{66F268FA-1A8E-4A4D-9E28-02B2306F635B}" srcOrd="1" destOrd="0" presId="urn:microsoft.com/office/officeart/2005/8/layout/hierarchy1"/>
    <dgm:cxn modelId="{96B656D9-D317-42A2-A903-263A221CAE1A}" type="presParOf" srcId="{6C7C60D9-64C7-4B8F-A145-2BE1CE2A2987}" destId="{384BB132-FE5F-4BE7-A9F1-BC3DAA6FBF59}" srcOrd="2" destOrd="0" presId="urn:microsoft.com/office/officeart/2005/8/layout/hierarchy1"/>
    <dgm:cxn modelId="{9F7AF693-32D0-49B7-94B3-1AF55967C2FB}" type="presParOf" srcId="{6C7C60D9-64C7-4B8F-A145-2BE1CE2A2987}" destId="{F8554338-862F-4AC0-BFBC-A786D802DC33}" srcOrd="3" destOrd="0" presId="urn:microsoft.com/office/officeart/2005/8/layout/hierarchy1"/>
    <dgm:cxn modelId="{B2B5D76A-24BF-4919-B613-3A32548C1737}" type="presParOf" srcId="{F8554338-862F-4AC0-BFBC-A786D802DC33}" destId="{FA3AE874-1D8D-45DD-BB26-67F24198CCAE}" srcOrd="0" destOrd="0" presId="urn:microsoft.com/office/officeart/2005/8/layout/hierarchy1"/>
    <dgm:cxn modelId="{FB827000-3F35-457C-A27F-2F1F6FD00BF7}" type="presParOf" srcId="{FA3AE874-1D8D-45DD-BB26-67F24198CCAE}" destId="{6A84B52D-C706-4A19-9ED0-0D24B416E4B6}" srcOrd="0" destOrd="0" presId="urn:microsoft.com/office/officeart/2005/8/layout/hierarchy1"/>
    <dgm:cxn modelId="{790D0636-18C7-4ACC-A65B-B705A3E81554}" type="presParOf" srcId="{FA3AE874-1D8D-45DD-BB26-67F24198CCAE}" destId="{431F1468-5659-4F5D-A11F-954D15BD148C}" srcOrd="1" destOrd="0" presId="urn:microsoft.com/office/officeart/2005/8/layout/hierarchy1"/>
    <dgm:cxn modelId="{C5BA0EDE-400F-4117-A5F1-8E5431478144}" type="presParOf" srcId="{F8554338-862F-4AC0-BFBC-A786D802DC33}" destId="{BE15C2A6-4DEF-4732-9EA5-A4575E475C3F}" srcOrd="1" destOrd="0" presId="urn:microsoft.com/office/officeart/2005/8/layout/hierarchy1"/>
    <dgm:cxn modelId="{5F9F292A-B262-4628-A60A-127B312C996C}" type="presParOf" srcId="{0099C9B8-6305-4F58-B415-57F2180DCF7D}" destId="{07DDFE5C-A0B1-4AA4-A0BC-5F447E075E95}" srcOrd="2" destOrd="0" presId="urn:microsoft.com/office/officeart/2005/8/layout/hierarchy1"/>
    <dgm:cxn modelId="{925D29CA-56D6-48F5-A005-06A489992536}" type="presParOf" srcId="{0099C9B8-6305-4F58-B415-57F2180DCF7D}" destId="{2B192932-5ADC-4725-BDDB-3F9D189B5017}" srcOrd="3" destOrd="0" presId="urn:microsoft.com/office/officeart/2005/8/layout/hierarchy1"/>
    <dgm:cxn modelId="{20C454D9-C023-4260-9AFF-4DEC2252BB08}" type="presParOf" srcId="{2B192932-5ADC-4725-BDDB-3F9D189B5017}" destId="{7F1DCB41-78FC-4801-8B3F-9FBBF917C5EE}" srcOrd="0" destOrd="0" presId="urn:microsoft.com/office/officeart/2005/8/layout/hierarchy1"/>
    <dgm:cxn modelId="{9EA99BB3-109B-46A5-A8F6-E2807DEEA6BD}" type="presParOf" srcId="{7F1DCB41-78FC-4801-8B3F-9FBBF917C5EE}" destId="{FC016FD1-A815-44DF-BBEF-72059D383203}" srcOrd="0" destOrd="0" presId="urn:microsoft.com/office/officeart/2005/8/layout/hierarchy1"/>
    <dgm:cxn modelId="{5CA54170-54BF-4744-88CC-8469F298EFA1}" type="presParOf" srcId="{7F1DCB41-78FC-4801-8B3F-9FBBF917C5EE}" destId="{625D7F23-5C43-429C-8EBD-980E4CC9305F}" srcOrd="1" destOrd="0" presId="urn:microsoft.com/office/officeart/2005/8/layout/hierarchy1"/>
    <dgm:cxn modelId="{B8E49DC1-C48B-4D39-BF10-0CB02B0A6F28}" type="presParOf" srcId="{2B192932-5ADC-4725-BDDB-3F9D189B5017}" destId="{97ED496D-F565-4159-91C9-76F8BEDC1023}" srcOrd="1" destOrd="0" presId="urn:microsoft.com/office/officeart/2005/8/layout/hierarchy1"/>
    <dgm:cxn modelId="{7ACA085F-75A0-493B-A4BF-8ED5C795DD5A}" type="presParOf" srcId="{97ED496D-F565-4159-91C9-76F8BEDC1023}" destId="{52CA3955-1813-484D-AEC7-63768081049C}" srcOrd="0" destOrd="0" presId="urn:microsoft.com/office/officeart/2005/8/layout/hierarchy1"/>
    <dgm:cxn modelId="{DCE79433-F675-4A3F-B13B-CEEE0EAC664E}" type="presParOf" srcId="{97ED496D-F565-4159-91C9-76F8BEDC1023}" destId="{4A491CAA-14A5-4C60-A519-C04F6A196636}" srcOrd="1" destOrd="0" presId="urn:microsoft.com/office/officeart/2005/8/layout/hierarchy1"/>
    <dgm:cxn modelId="{68B85316-FDD7-41CA-B917-56E3053FCEBB}" type="presParOf" srcId="{4A491CAA-14A5-4C60-A519-C04F6A196636}" destId="{52556673-C8BB-42A1-958C-E9BD68A0EB08}" srcOrd="0" destOrd="0" presId="urn:microsoft.com/office/officeart/2005/8/layout/hierarchy1"/>
    <dgm:cxn modelId="{27FA7C73-E8CC-4BF9-88EE-C22B8E86B053}" type="presParOf" srcId="{52556673-C8BB-42A1-958C-E9BD68A0EB08}" destId="{B784CE7B-2B49-4F4C-BD9B-F026805E1B29}" srcOrd="0" destOrd="0" presId="urn:microsoft.com/office/officeart/2005/8/layout/hierarchy1"/>
    <dgm:cxn modelId="{0BF35CA4-3E33-416D-9688-3FDC83BB908C}" type="presParOf" srcId="{52556673-C8BB-42A1-958C-E9BD68A0EB08}" destId="{67D7A46C-578F-47D2-8152-848DC52108E8}" srcOrd="1" destOrd="0" presId="urn:microsoft.com/office/officeart/2005/8/layout/hierarchy1"/>
    <dgm:cxn modelId="{666FC761-6A2F-42AA-9A1D-9F66C9BE83DF}" type="presParOf" srcId="{4A491CAA-14A5-4C60-A519-C04F6A196636}" destId="{E6BE5A63-C0F0-4C2D-83D8-5769EE1DFFA7}" srcOrd="1" destOrd="0" presId="urn:microsoft.com/office/officeart/2005/8/layout/hierarchy1"/>
    <dgm:cxn modelId="{69343A3A-A074-48CD-9654-726E12D28F29}" type="presParOf" srcId="{97ED496D-F565-4159-91C9-76F8BEDC1023}" destId="{0172339D-30DD-4756-AF52-C53ED9B3058A}" srcOrd="2" destOrd="0" presId="urn:microsoft.com/office/officeart/2005/8/layout/hierarchy1"/>
    <dgm:cxn modelId="{FD2ED804-DA51-430B-BCBB-1626519A48FB}" type="presParOf" srcId="{97ED496D-F565-4159-91C9-76F8BEDC1023}" destId="{792746A8-E1D4-478D-993A-79D42FF009A7}" srcOrd="3" destOrd="0" presId="urn:microsoft.com/office/officeart/2005/8/layout/hierarchy1"/>
    <dgm:cxn modelId="{734576E7-F2D6-47A8-9A23-E3233E302DCE}" type="presParOf" srcId="{792746A8-E1D4-478D-993A-79D42FF009A7}" destId="{A7A4B7A2-0CB4-43E2-A714-82F8B06EA779}" srcOrd="0" destOrd="0" presId="urn:microsoft.com/office/officeart/2005/8/layout/hierarchy1"/>
    <dgm:cxn modelId="{054211C9-5A23-4AAF-AE86-272DC5150A62}" type="presParOf" srcId="{A7A4B7A2-0CB4-43E2-A714-82F8B06EA779}" destId="{9EA0147B-BE73-4A7E-8513-5D87612D9641}" srcOrd="0" destOrd="0" presId="urn:microsoft.com/office/officeart/2005/8/layout/hierarchy1"/>
    <dgm:cxn modelId="{F7EBCF47-4326-4E7A-BAED-84E64528FCD0}" type="presParOf" srcId="{A7A4B7A2-0CB4-43E2-A714-82F8B06EA779}" destId="{5BE80497-C8E0-41A9-9284-63A3A8161142}" srcOrd="1" destOrd="0" presId="urn:microsoft.com/office/officeart/2005/8/layout/hierarchy1"/>
    <dgm:cxn modelId="{F3EA6353-7083-4908-AFEE-8BBFA4A985B7}" type="presParOf" srcId="{792746A8-E1D4-478D-993A-79D42FF009A7}" destId="{44422686-05FB-4BCC-8DB9-0A5FD452F149}" srcOrd="1" destOrd="0" presId="urn:microsoft.com/office/officeart/2005/8/layout/hierarchy1"/>
    <dgm:cxn modelId="{0C8A9601-BE14-4043-846E-EA04E4CCF097}" type="presParOf" srcId="{0099C9B8-6305-4F58-B415-57F2180DCF7D}" destId="{6829C6AC-40DA-42C4-9B38-5BDBCB99E662}" srcOrd="4" destOrd="0" presId="urn:microsoft.com/office/officeart/2005/8/layout/hierarchy1"/>
    <dgm:cxn modelId="{C10F710F-43FF-4209-A064-F55B9DE40004}" type="presParOf" srcId="{0099C9B8-6305-4F58-B415-57F2180DCF7D}" destId="{B3394E43-E0B7-42EB-A061-D0D96E80E8D4}" srcOrd="5" destOrd="0" presId="urn:microsoft.com/office/officeart/2005/8/layout/hierarchy1"/>
    <dgm:cxn modelId="{DE812291-C5CE-4CDE-8784-A8DCB8E41F9E}" type="presParOf" srcId="{B3394E43-E0B7-42EB-A061-D0D96E80E8D4}" destId="{B36C4E2C-9DA8-4A64-BAED-D27C120C6D96}" srcOrd="0" destOrd="0" presId="urn:microsoft.com/office/officeart/2005/8/layout/hierarchy1"/>
    <dgm:cxn modelId="{3050D21E-37D7-4642-98F8-C70ACFE9362A}" type="presParOf" srcId="{B36C4E2C-9DA8-4A64-BAED-D27C120C6D96}" destId="{0ACA93CE-DED2-4E44-B696-4C30913CC85C}" srcOrd="0" destOrd="0" presId="urn:microsoft.com/office/officeart/2005/8/layout/hierarchy1"/>
    <dgm:cxn modelId="{31D46041-B1E0-4309-8437-43E32BE016F5}" type="presParOf" srcId="{B36C4E2C-9DA8-4A64-BAED-D27C120C6D96}" destId="{2815E431-2A00-45A1-BD78-F1031B598DDC}" srcOrd="1" destOrd="0" presId="urn:microsoft.com/office/officeart/2005/8/layout/hierarchy1"/>
    <dgm:cxn modelId="{CF0E09F8-5AEF-4DC5-B155-DBBCFC2932C9}" type="presParOf" srcId="{B3394E43-E0B7-42EB-A061-D0D96E80E8D4}" destId="{473B74B4-D948-403E-92D3-662F2096D16E}" srcOrd="1" destOrd="0" presId="urn:microsoft.com/office/officeart/2005/8/layout/hierarchy1"/>
    <dgm:cxn modelId="{1160EBEF-487A-4122-9B23-80D9AABF64DA}" type="presParOf" srcId="{473B74B4-D948-403E-92D3-662F2096D16E}" destId="{1CF01068-7184-4C1A-AAB7-3A1BEBABDB10}" srcOrd="0" destOrd="0" presId="urn:microsoft.com/office/officeart/2005/8/layout/hierarchy1"/>
    <dgm:cxn modelId="{BF8F27FB-03C7-48CC-81B7-992E76C49D88}" type="presParOf" srcId="{473B74B4-D948-403E-92D3-662F2096D16E}" destId="{07AE5917-A2EA-4ED5-B1F4-788D2FEBE74A}" srcOrd="1" destOrd="0" presId="urn:microsoft.com/office/officeart/2005/8/layout/hierarchy1"/>
    <dgm:cxn modelId="{3008FB13-9C38-4C7E-ACF8-7E14E4CBF7E1}" type="presParOf" srcId="{07AE5917-A2EA-4ED5-B1F4-788D2FEBE74A}" destId="{45A1D0E9-D5A2-4D82-852C-59EFFD61E534}" srcOrd="0" destOrd="0" presId="urn:microsoft.com/office/officeart/2005/8/layout/hierarchy1"/>
    <dgm:cxn modelId="{83DF67A4-221F-467E-A2A8-ED04C06FC48F}" type="presParOf" srcId="{45A1D0E9-D5A2-4D82-852C-59EFFD61E534}" destId="{39682F35-2BFE-4467-B967-1ACDE60B7F85}" srcOrd="0" destOrd="0" presId="urn:microsoft.com/office/officeart/2005/8/layout/hierarchy1"/>
    <dgm:cxn modelId="{2CBD6695-29CB-4E82-87CF-5A7C50411B58}" type="presParOf" srcId="{45A1D0E9-D5A2-4D82-852C-59EFFD61E534}" destId="{DC136F63-DDC4-4A4A-937C-F268B147BFEC}" srcOrd="1" destOrd="0" presId="urn:microsoft.com/office/officeart/2005/8/layout/hierarchy1"/>
    <dgm:cxn modelId="{66981086-028A-4400-8496-AAE52353FB0A}" type="presParOf" srcId="{07AE5917-A2EA-4ED5-B1F4-788D2FEBE74A}" destId="{444EA24C-E74C-4D84-B0FC-F1A456247F3F}" srcOrd="1" destOrd="0" presId="urn:microsoft.com/office/officeart/2005/8/layout/hierarchy1"/>
    <dgm:cxn modelId="{4CC432FF-4F10-46D6-A2C9-0E84388A0849}" type="presParOf" srcId="{473B74B4-D948-403E-92D3-662F2096D16E}" destId="{975566DD-5FCA-4117-966D-C69763FD4E10}" srcOrd="2" destOrd="0" presId="urn:microsoft.com/office/officeart/2005/8/layout/hierarchy1"/>
    <dgm:cxn modelId="{551D9C74-21A1-463E-B9E5-F2A4C7242B90}" type="presParOf" srcId="{473B74B4-D948-403E-92D3-662F2096D16E}" destId="{33C62082-A3D2-44F9-A125-2D5B095B8B83}" srcOrd="3" destOrd="0" presId="urn:microsoft.com/office/officeart/2005/8/layout/hierarchy1"/>
    <dgm:cxn modelId="{938AED1D-0E27-48E7-BACE-A183D0F899AB}" type="presParOf" srcId="{33C62082-A3D2-44F9-A125-2D5B095B8B83}" destId="{2C8362DA-A8D4-4D46-93F9-90E96CC71949}" srcOrd="0" destOrd="0" presId="urn:microsoft.com/office/officeart/2005/8/layout/hierarchy1"/>
    <dgm:cxn modelId="{381E0D06-A233-47CB-B40E-C8D4D8A64A96}" type="presParOf" srcId="{2C8362DA-A8D4-4D46-93F9-90E96CC71949}" destId="{C06D4E14-498E-43CD-9865-7801492AEA06}" srcOrd="0" destOrd="0" presId="urn:microsoft.com/office/officeart/2005/8/layout/hierarchy1"/>
    <dgm:cxn modelId="{CE266BFE-CA81-452C-A340-14AD081AAE36}" type="presParOf" srcId="{2C8362DA-A8D4-4D46-93F9-90E96CC71949}" destId="{4AEECEE4-5C3E-48DD-AAD6-DDA727C5E74B}" srcOrd="1" destOrd="0" presId="urn:microsoft.com/office/officeart/2005/8/layout/hierarchy1"/>
    <dgm:cxn modelId="{E9625CA9-5956-48D3-B00A-E84FBD4065A8}" type="presParOf" srcId="{33C62082-A3D2-44F9-A125-2D5B095B8B83}" destId="{F915B3AB-A489-4A25-B4E2-447A00BA90F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566DD-5FCA-4117-966D-C69763FD4E10}">
      <dsp:nvSpPr>
        <dsp:cNvPr id="0" name=""/>
        <dsp:cNvSpPr/>
      </dsp:nvSpPr>
      <dsp:spPr>
        <a:xfrm>
          <a:off x="6420375" y="3437705"/>
          <a:ext cx="778302" cy="244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795"/>
              </a:lnTo>
              <a:lnTo>
                <a:pt x="778302" y="166795"/>
              </a:lnTo>
              <a:lnTo>
                <a:pt x="778302" y="2447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01068-7184-4C1A-AAB7-3A1BEBABDB10}">
      <dsp:nvSpPr>
        <dsp:cNvPr id="0" name=""/>
        <dsp:cNvSpPr/>
      </dsp:nvSpPr>
      <dsp:spPr>
        <a:xfrm>
          <a:off x="5863234" y="3437705"/>
          <a:ext cx="557141" cy="244758"/>
        </a:xfrm>
        <a:custGeom>
          <a:avLst/>
          <a:gdLst/>
          <a:ahLst/>
          <a:cxnLst/>
          <a:rect l="0" t="0" r="0" b="0"/>
          <a:pathLst>
            <a:path>
              <a:moveTo>
                <a:pt x="557141" y="0"/>
              </a:moveTo>
              <a:lnTo>
                <a:pt x="557141" y="166795"/>
              </a:lnTo>
              <a:lnTo>
                <a:pt x="0" y="166795"/>
              </a:lnTo>
              <a:lnTo>
                <a:pt x="0" y="2447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9C6AC-40DA-42C4-9B38-5BDBCB99E662}">
      <dsp:nvSpPr>
        <dsp:cNvPr id="0" name=""/>
        <dsp:cNvSpPr/>
      </dsp:nvSpPr>
      <dsp:spPr>
        <a:xfrm>
          <a:off x="3883839" y="1795003"/>
          <a:ext cx="2536536" cy="244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795"/>
              </a:lnTo>
              <a:lnTo>
                <a:pt x="2536536" y="166795"/>
              </a:lnTo>
              <a:lnTo>
                <a:pt x="2536536" y="2447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72339D-30DD-4756-AF52-C53ED9B3058A}">
      <dsp:nvSpPr>
        <dsp:cNvPr id="0" name=""/>
        <dsp:cNvSpPr/>
      </dsp:nvSpPr>
      <dsp:spPr>
        <a:xfrm>
          <a:off x="3798349" y="3441863"/>
          <a:ext cx="753741" cy="2447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795"/>
              </a:lnTo>
              <a:lnTo>
                <a:pt x="753741" y="166795"/>
              </a:lnTo>
              <a:lnTo>
                <a:pt x="753741" y="2447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CA3955-1813-484D-AEC7-63768081049C}">
      <dsp:nvSpPr>
        <dsp:cNvPr id="0" name=""/>
        <dsp:cNvSpPr/>
      </dsp:nvSpPr>
      <dsp:spPr>
        <a:xfrm>
          <a:off x="3265509" y="3441863"/>
          <a:ext cx="532840" cy="244758"/>
        </a:xfrm>
        <a:custGeom>
          <a:avLst/>
          <a:gdLst/>
          <a:ahLst/>
          <a:cxnLst/>
          <a:rect l="0" t="0" r="0" b="0"/>
          <a:pathLst>
            <a:path>
              <a:moveTo>
                <a:pt x="532840" y="0"/>
              </a:moveTo>
              <a:lnTo>
                <a:pt x="532840" y="166795"/>
              </a:lnTo>
              <a:lnTo>
                <a:pt x="0" y="166795"/>
              </a:lnTo>
              <a:lnTo>
                <a:pt x="0" y="2447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DDFE5C-A0B1-4AA4-A0BC-5F447E075E95}">
      <dsp:nvSpPr>
        <dsp:cNvPr id="0" name=""/>
        <dsp:cNvSpPr/>
      </dsp:nvSpPr>
      <dsp:spPr>
        <a:xfrm>
          <a:off x="3752629" y="1795003"/>
          <a:ext cx="91440" cy="244758"/>
        </a:xfrm>
        <a:custGeom>
          <a:avLst/>
          <a:gdLst/>
          <a:ahLst/>
          <a:cxnLst/>
          <a:rect l="0" t="0" r="0" b="0"/>
          <a:pathLst>
            <a:path>
              <a:moveTo>
                <a:pt x="131209" y="0"/>
              </a:moveTo>
              <a:lnTo>
                <a:pt x="131209" y="166795"/>
              </a:lnTo>
              <a:lnTo>
                <a:pt x="45720" y="166795"/>
              </a:lnTo>
              <a:lnTo>
                <a:pt x="45720" y="2447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BB132-FE5F-4BE7-A9F1-BC3DAA6FBF59}">
      <dsp:nvSpPr>
        <dsp:cNvPr id="0" name=""/>
        <dsp:cNvSpPr/>
      </dsp:nvSpPr>
      <dsp:spPr>
        <a:xfrm>
          <a:off x="1398301" y="3419129"/>
          <a:ext cx="556248" cy="253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736"/>
              </a:lnTo>
              <a:lnTo>
                <a:pt x="556248" y="175736"/>
              </a:lnTo>
              <a:lnTo>
                <a:pt x="556248" y="2536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F468E-3363-40D3-A05F-721EE5F31E51}">
      <dsp:nvSpPr>
        <dsp:cNvPr id="0" name=""/>
        <dsp:cNvSpPr/>
      </dsp:nvSpPr>
      <dsp:spPr>
        <a:xfrm>
          <a:off x="653371" y="3419129"/>
          <a:ext cx="744930" cy="253698"/>
        </a:xfrm>
        <a:custGeom>
          <a:avLst/>
          <a:gdLst/>
          <a:ahLst/>
          <a:cxnLst/>
          <a:rect l="0" t="0" r="0" b="0"/>
          <a:pathLst>
            <a:path>
              <a:moveTo>
                <a:pt x="744930" y="0"/>
              </a:moveTo>
              <a:lnTo>
                <a:pt x="744930" y="175736"/>
              </a:lnTo>
              <a:lnTo>
                <a:pt x="0" y="175736"/>
              </a:lnTo>
              <a:lnTo>
                <a:pt x="0" y="2536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6ECB6E-6FC3-4013-B12A-D8D8D2479C8C}">
      <dsp:nvSpPr>
        <dsp:cNvPr id="0" name=""/>
        <dsp:cNvSpPr/>
      </dsp:nvSpPr>
      <dsp:spPr>
        <a:xfrm>
          <a:off x="1398301" y="1795003"/>
          <a:ext cx="2485537" cy="235817"/>
        </a:xfrm>
        <a:custGeom>
          <a:avLst/>
          <a:gdLst/>
          <a:ahLst/>
          <a:cxnLst/>
          <a:rect l="0" t="0" r="0" b="0"/>
          <a:pathLst>
            <a:path>
              <a:moveTo>
                <a:pt x="2485537" y="0"/>
              </a:moveTo>
              <a:lnTo>
                <a:pt x="2485537" y="157855"/>
              </a:lnTo>
              <a:lnTo>
                <a:pt x="0" y="157855"/>
              </a:lnTo>
              <a:lnTo>
                <a:pt x="0" y="2358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197C0-3037-491B-8F10-A5C920B8ADC5}">
      <dsp:nvSpPr>
        <dsp:cNvPr id="0" name=""/>
        <dsp:cNvSpPr/>
      </dsp:nvSpPr>
      <dsp:spPr>
        <a:xfrm>
          <a:off x="1499351" y="306077"/>
          <a:ext cx="4768975" cy="14889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D594CE-2F88-425D-BF1B-19F7C8052B14}">
      <dsp:nvSpPr>
        <dsp:cNvPr id="0" name=""/>
        <dsp:cNvSpPr/>
      </dsp:nvSpPr>
      <dsp:spPr>
        <a:xfrm>
          <a:off x="1592859" y="394910"/>
          <a:ext cx="4768975" cy="14889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Обучение в классе, совместимое по содержанию предметных областей и расписанию</a:t>
          </a:r>
        </a:p>
      </dsp:txBody>
      <dsp:txXfrm>
        <a:off x="1636468" y="438519"/>
        <a:ext cx="4681757" cy="1401707"/>
      </dsp:txXfrm>
    </dsp:sp>
    <dsp:sp modelId="{99FFB205-A04C-46B9-A050-AA429E9FCBA3}">
      <dsp:nvSpPr>
        <dsp:cNvPr id="0" name=""/>
        <dsp:cNvSpPr/>
      </dsp:nvSpPr>
      <dsp:spPr>
        <a:xfrm>
          <a:off x="274953" y="2030820"/>
          <a:ext cx="2246696" cy="13883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470B6E-E2CB-488C-9E15-EF6636802E73}">
      <dsp:nvSpPr>
        <dsp:cNvPr id="0" name=""/>
        <dsp:cNvSpPr/>
      </dsp:nvSpPr>
      <dsp:spPr>
        <a:xfrm>
          <a:off x="368462" y="2119654"/>
          <a:ext cx="2246696" cy="138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Совместные занятия по изучению учебных предметов</a:t>
          </a:r>
        </a:p>
      </dsp:txBody>
      <dsp:txXfrm>
        <a:off x="409124" y="2160316"/>
        <a:ext cx="2165372" cy="1306984"/>
      </dsp:txXfrm>
    </dsp:sp>
    <dsp:sp modelId="{034C85E7-68DF-4CFF-AD09-2305E894EADC}">
      <dsp:nvSpPr>
        <dsp:cNvPr id="0" name=""/>
        <dsp:cNvSpPr/>
      </dsp:nvSpPr>
      <dsp:spPr>
        <a:xfrm>
          <a:off x="2917" y="3672828"/>
          <a:ext cx="1300908" cy="756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D3A467-07C9-4593-9336-5EE38FD06448}">
      <dsp:nvSpPr>
        <dsp:cNvPr id="0" name=""/>
        <dsp:cNvSpPr/>
      </dsp:nvSpPr>
      <dsp:spPr>
        <a:xfrm>
          <a:off x="96426" y="3761661"/>
          <a:ext cx="1300908" cy="7567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Индивидуальные</a:t>
          </a:r>
          <a:r>
            <a:rPr lang="en-US" sz="1200" kern="1200" dirty="0" smtClean="0"/>
            <a:t> </a:t>
          </a:r>
          <a:r>
            <a:rPr lang="ru-RU" sz="1200" kern="1200" dirty="0" smtClean="0"/>
            <a:t>занятия</a:t>
          </a:r>
          <a:endParaRPr lang="ru-RU" sz="1200" kern="1200" dirty="0"/>
        </a:p>
      </dsp:txBody>
      <dsp:txXfrm>
        <a:off x="118592" y="3783827"/>
        <a:ext cx="1256576" cy="712464"/>
      </dsp:txXfrm>
    </dsp:sp>
    <dsp:sp modelId="{6A84B52D-C706-4A19-9ED0-0D24B416E4B6}">
      <dsp:nvSpPr>
        <dsp:cNvPr id="0" name=""/>
        <dsp:cNvSpPr/>
      </dsp:nvSpPr>
      <dsp:spPr>
        <a:xfrm>
          <a:off x="1490842" y="3672828"/>
          <a:ext cx="927416" cy="7567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1F1468-5659-4F5D-A11F-954D15BD148C}">
      <dsp:nvSpPr>
        <dsp:cNvPr id="0" name=""/>
        <dsp:cNvSpPr/>
      </dsp:nvSpPr>
      <dsp:spPr>
        <a:xfrm>
          <a:off x="1584350" y="3761661"/>
          <a:ext cx="927416" cy="7567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Групповые занятия</a:t>
          </a:r>
        </a:p>
      </dsp:txBody>
      <dsp:txXfrm>
        <a:off x="1606516" y="3783827"/>
        <a:ext cx="883084" cy="712464"/>
      </dsp:txXfrm>
    </dsp:sp>
    <dsp:sp modelId="{FC016FD1-A815-44DF-BBEF-72059D383203}">
      <dsp:nvSpPr>
        <dsp:cNvPr id="0" name=""/>
        <dsp:cNvSpPr/>
      </dsp:nvSpPr>
      <dsp:spPr>
        <a:xfrm>
          <a:off x="2691193" y="2039761"/>
          <a:ext cx="2214312" cy="14021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5D7F23-5C43-429C-8EBD-980E4CC9305F}">
      <dsp:nvSpPr>
        <dsp:cNvPr id="0" name=""/>
        <dsp:cNvSpPr/>
      </dsp:nvSpPr>
      <dsp:spPr>
        <a:xfrm>
          <a:off x="2784701" y="2128594"/>
          <a:ext cx="2214312" cy="14021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Внеурочная деятельность в соответствии с интересами ребенка</a:t>
          </a:r>
        </a:p>
      </dsp:txBody>
      <dsp:txXfrm>
        <a:off x="2825767" y="2169660"/>
        <a:ext cx="2132180" cy="1319969"/>
      </dsp:txXfrm>
    </dsp:sp>
    <dsp:sp modelId="{B784CE7B-2B49-4F4C-BD9B-F026805E1B29}">
      <dsp:nvSpPr>
        <dsp:cNvPr id="0" name=""/>
        <dsp:cNvSpPr/>
      </dsp:nvSpPr>
      <dsp:spPr>
        <a:xfrm>
          <a:off x="2605276" y="3686621"/>
          <a:ext cx="1320466" cy="7209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D7A46C-578F-47D2-8152-848DC52108E8}">
      <dsp:nvSpPr>
        <dsp:cNvPr id="0" name=""/>
        <dsp:cNvSpPr/>
      </dsp:nvSpPr>
      <dsp:spPr>
        <a:xfrm>
          <a:off x="2698784" y="3775454"/>
          <a:ext cx="1320466" cy="7209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Индивидуальные занятия</a:t>
          </a:r>
        </a:p>
      </dsp:txBody>
      <dsp:txXfrm>
        <a:off x="2719899" y="3796569"/>
        <a:ext cx="1278236" cy="678681"/>
      </dsp:txXfrm>
    </dsp:sp>
    <dsp:sp modelId="{9EA0147B-BE73-4A7E-8513-5D87612D9641}">
      <dsp:nvSpPr>
        <dsp:cNvPr id="0" name=""/>
        <dsp:cNvSpPr/>
      </dsp:nvSpPr>
      <dsp:spPr>
        <a:xfrm>
          <a:off x="4112759" y="3686621"/>
          <a:ext cx="878664" cy="7430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E80497-C8E0-41A9-9284-63A3A8161142}">
      <dsp:nvSpPr>
        <dsp:cNvPr id="0" name=""/>
        <dsp:cNvSpPr/>
      </dsp:nvSpPr>
      <dsp:spPr>
        <a:xfrm>
          <a:off x="4206267" y="3775454"/>
          <a:ext cx="878664" cy="7430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Групповые занятия</a:t>
          </a:r>
        </a:p>
      </dsp:txBody>
      <dsp:txXfrm>
        <a:off x="4228029" y="3797216"/>
        <a:ext cx="835140" cy="699480"/>
      </dsp:txXfrm>
    </dsp:sp>
    <dsp:sp modelId="{0ACA93CE-DED2-4E44-B696-4C30913CC85C}">
      <dsp:nvSpPr>
        <dsp:cNvPr id="0" name=""/>
        <dsp:cNvSpPr/>
      </dsp:nvSpPr>
      <dsp:spPr>
        <a:xfrm>
          <a:off x="5160313" y="2039761"/>
          <a:ext cx="2520124" cy="1397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5E431-2A00-45A1-BD78-F1031B598DDC}">
      <dsp:nvSpPr>
        <dsp:cNvPr id="0" name=""/>
        <dsp:cNvSpPr/>
      </dsp:nvSpPr>
      <dsp:spPr>
        <a:xfrm>
          <a:off x="5253822" y="2128594"/>
          <a:ext cx="2520124" cy="13979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Индивидуализация коррекционно-развивающей области</a:t>
          </a:r>
        </a:p>
      </dsp:txBody>
      <dsp:txXfrm>
        <a:off x="5294766" y="2169538"/>
        <a:ext cx="2438236" cy="1316056"/>
      </dsp:txXfrm>
    </dsp:sp>
    <dsp:sp modelId="{39682F35-2BFE-4467-B967-1ACDE60B7F85}">
      <dsp:nvSpPr>
        <dsp:cNvPr id="0" name=""/>
        <dsp:cNvSpPr/>
      </dsp:nvSpPr>
      <dsp:spPr>
        <a:xfrm>
          <a:off x="5178440" y="3682464"/>
          <a:ext cx="1369589" cy="747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136F63-DDC4-4A4A-937C-F268B147BFEC}">
      <dsp:nvSpPr>
        <dsp:cNvPr id="0" name=""/>
        <dsp:cNvSpPr/>
      </dsp:nvSpPr>
      <dsp:spPr>
        <a:xfrm>
          <a:off x="5271948" y="3771297"/>
          <a:ext cx="1369589" cy="747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Индивидуальные занятия</a:t>
          </a:r>
        </a:p>
      </dsp:txBody>
      <dsp:txXfrm>
        <a:off x="5293832" y="3793181"/>
        <a:ext cx="1325821" cy="703393"/>
      </dsp:txXfrm>
    </dsp:sp>
    <dsp:sp modelId="{C06D4E14-498E-43CD-9865-7801492AEA06}">
      <dsp:nvSpPr>
        <dsp:cNvPr id="0" name=""/>
        <dsp:cNvSpPr/>
      </dsp:nvSpPr>
      <dsp:spPr>
        <a:xfrm>
          <a:off x="6735046" y="3682464"/>
          <a:ext cx="927265" cy="7471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CEE4-5C3E-48DD-AAD6-DDA727C5E74B}">
      <dsp:nvSpPr>
        <dsp:cNvPr id="0" name=""/>
        <dsp:cNvSpPr/>
      </dsp:nvSpPr>
      <dsp:spPr>
        <a:xfrm>
          <a:off x="6828554" y="3771297"/>
          <a:ext cx="927265" cy="7471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Групповые занятия</a:t>
          </a:r>
        </a:p>
      </dsp:txBody>
      <dsp:txXfrm>
        <a:off x="6850438" y="3793181"/>
        <a:ext cx="883497" cy="7033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566DD-5FCA-4117-966D-C69763FD4E10}">
      <dsp:nvSpPr>
        <dsp:cNvPr id="0" name=""/>
        <dsp:cNvSpPr/>
      </dsp:nvSpPr>
      <dsp:spPr>
        <a:xfrm>
          <a:off x="6372691" y="3428288"/>
          <a:ext cx="771154" cy="242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263"/>
              </a:lnTo>
              <a:lnTo>
                <a:pt x="771154" y="165263"/>
              </a:lnTo>
              <a:lnTo>
                <a:pt x="771154" y="2425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01068-7184-4C1A-AAB7-3A1BEBABDB10}">
      <dsp:nvSpPr>
        <dsp:cNvPr id="0" name=""/>
        <dsp:cNvSpPr/>
      </dsp:nvSpPr>
      <dsp:spPr>
        <a:xfrm>
          <a:off x="5820667" y="3428288"/>
          <a:ext cx="552024" cy="242510"/>
        </a:xfrm>
        <a:custGeom>
          <a:avLst/>
          <a:gdLst/>
          <a:ahLst/>
          <a:cxnLst/>
          <a:rect l="0" t="0" r="0" b="0"/>
          <a:pathLst>
            <a:path>
              <a:moveTo>
                <a:pt x="552024" y="0"/>
              </a:moveTo>
              <a:lnTo>
                <a:pt x="552024" y="165263"/>
              </a:lnTo>
              <a:lnTo>
                <a:pt x="0" y="165263"/>
              </a:lnTo>
              <a:lnTo>
                <a:pt x="0" y="2425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9C6AC-40DA-42C4-9B38-5BDBCB99E662}">
      <dsp:nvSpPr>
        <dsp:cNvPr id="0" name=""/>
        <dsp:cNvSpPr/>
      </dsp:nvSpPr>
      <dsp:spPr>
        <a:xfrm>
          <a:off x="3878111" y="1800672"/>
          <a:ext cx="2494580" cy="242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263"/>
              </a:lnTo>
              <a:lnTo>
                <a:pt x="2494580" y="165263"/>
              </a:lnTo>
              <a:lnTo>
                <a:pt x="2494580" y="2425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72339D-30DD-4756-AF52-C53ED9B3058A}">
      <dsp:nvSpPr>
        <dsp:cNvPr id="0" name=""/>
        <dsp:cNvSpPr/>
      </dsp:nvSpPr>
      <dsp:spPr>
        <a:xfrm>
          <a:off x="3773139" y="3432407"/>
          <a:ext cx="746819" cy="2425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263"/>
              </a:lnTo>
              <a:lnTo>
                <a:pt x="746819" y="165263"/>
              </a:lnTo>
              <a:lnTo>
                <a:pt x="746819" y="2425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CA3955-1813-484D-AEC7-63768081049C}">
      <dsp:nvSpPr>
        <dsp:cNvPr id="0" name=""/>
        <dsp:cNvSpPr/>
      </dsp:nvSpPr>
      <dsp:spPr>
        <a:xfrm>
          <a:off x="3245192" y="3432407"/>
          <a:ext cx="527946" cy="242510"/>
        </a:xfrm>
        <a:custGeom>
          <a:avLst/>
          <a:gdLst/>
          <a:ahLst/>
          <a:cxnLst/>
          <a:rect l="0" t="0" r="0" b="0"/>
          <a:pathLst>
            <a:path>
              <a:moveTo>
                <a:pt x="527946" y="0"/>
              </a:moveTo>
              <a:lnTo>
                <a:pt x="527946" y="165263"/>
              </a:lnTo>
              <a:lnTo>
                <a:pt x="0" y="165263"/>
              </a:lnTo>
              <a:lnTo>
                <a:pt x="0" y="24251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DDFE5C-A0B1-4AA4-A0BC-5F447E075E95}">
      <dsp:nvSpPr>
        <dsp:cNvPr id="0" name=""/>
        <dsp:cNvSpPr/>
      </dsp:nvSpPr>
      <dsp:spPr>
        <a:xfrm>
          <a:off x="3773139" y="1800672"/>
          <a:ext cx="104972" cy="242510"/>
        </a:xfrm>
        <a:custGeom>
          <a:avLst/>
          <a:gdLst/>
          <a:ahLst/>
          <a:cxnLst/>
          <a:rect l="0" t="0" r="0" b="0"/>
          <a:pathLst>
            <a:path>
              <a:moveTo>
                <a:pt x="104972" y="0"/>
              </a:moveTo>
              <a:lnTo>
                <a:pt x="104972" y="165263"/>
              </a:lnTo>
              <a:lnTo>
                <a:pt x="0" y="165263"/>
              </a:lnTo>
              <a:lnTo>
                <a:pt x="0" y="2425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BB132-FE5F-4BE7-A9F1-BC3DAA6FBF59}">
      <dsp:nvSpPr>
        <dsp:cNvPr id="0" name=""/>
        <dsp:cNvSpPr/>
      </dsp:nvSpPr>
      <dsp:spPr>
        <a:xfrm>
          <a:off x="1395133" y="3409882"/>
          <a:ext cx="551140" cy="2513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122"/>
              </a:lnTo>
              <a:lnTo>
                <a:pt x="551140" y="174122"/>
              </a:lnTo>
              <a:lnTo>
                <a:pt x="551140" y="2513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F468E-3363-40D3-A05F-721EE5F31E51}">
      <dsp:nvSpPr>
        <dsp:cNvPr id="0" name=""/>
        <dsp:cNvSpPr/>
      </dsp:nvSpPr>
      <dsp:spPr>
        <a:xfrm>
          <a:off x="657044" y="3409882"/>
          <a:ext cx="738088" cy="251368"/>
        </a:xfrm>
        <a:custGeom>
          <a:avLst/>
          <a:gdLst/>
          <a:ahLst/>
          <a:cxnLst/>
          <a:rect l="0" t="0" r="0" b="0"/>
          <a:pathLst>
            <a:path>
              <a:moveTo>
                <a:pt x="738088" y="0"/>
              </a:moveTo>
              <a:lnTo>
                <a:pt x="738088" y="174122"/>
              </a:lnTo>
              <a:lnTo>
                <a:pt x="0" y="174122"/>
              </a:lnTo>
              <a:lnTo>
                <a:pt x="0" y="2513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6ECB6E-6FC3-4013-B12A-D8D8D2479C8C}">
      <dsp:nvSpPr>
        <dsp:cNvPr id="0" name=""/>
        <dsp:cNvSpPr/>
      </dsp:nvSpPr>
      <dsp:spPr>
        <a:xfrm>
          <a:off x="1395133" y="1800672"/>
          <a:ext cx="2482977" cy="233652"/>
        </a:xfrm>
        <a:custGeom>
          <a:avLst/>
          <a:gdLst/>
          <a:ahLst/>
          <a:cxnLst/>
          <a:rect l="0" t="0" r="0" b="0"/>
          <a:pathLst>
            <a:path>
              <a:moveTo>
                <a:pt x="2482977" y="0"/>
              </a:moveTo>
              <a:lnTo>
                <a:pt x="2482977" y="156405"/>
              </a:lnTo>
              <a:lnTo>
                <a:pt x="0" y="156405"/>
              </a:lnTo>
              <a:lnTo>
                <a:pt x="0" y="2336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197C0-3037-491B-8F10-A5C920B8ADC5}">
      <dsp:nvSpPr>
        <dsp:cNvPr id="0" name=""/>
        <dsp:cNvSpPr/>
      </dsp:nvSpPr>
      <dsp:spPr>
        <a:xfrm>
          <a:off x="1515522" y="325420"/>
          <a:ext cx="4725176" cy="14752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D594CE-2F88-425D-BF1B-19F7C8052B14}">
      <dsp:nvSpPr>
        <dsp:cNvPr id="0" name=""/>
        <dsp:cNvSpPr/>
      </dsp:nvSpPr>
      <dsp:spPr>
        <a:xfrm>
          <a:off x="1608172" y="413437"/>
          <a:ext cx="4725176" cy="14752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Обучение в классе, частично совместимое по содержанию предметных областей и расписанию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(интеграция ИУП на ребенка и УП класса)</a:t>
          </a:r>
        </a:p>
      </dsp:txBody>
      <dsp:txXfrm>
        <a:off x="1651381" y="456646"/>
        <a:ext cx="4638758" cy="1388833"/>
      </dsp:txXfrm>
    </dsp:sp>
    <dsp:sp modelId="{99FFB205-A04C-46B9-A050-AA429E9FCBA3}">
      <dsp:nvSpPr>
        <dsp:cNvPr id="0" name=""/>
        <dsp:cNvSpPr/>
      </dsp:nvSpPr>
      <dsp:spPr>
        <a:xfrm>
          <a:off x="189057" y="2034324"/>
          <a:ext cx="2412152" cy="13755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470B6E-E2CB-488C-9E15-EF6636802E73}">
      <dsp:nvSpPr>
        <dsp:cNvPr id="0" name=""/>
        <dsp:cNvSpPr/>
      </dsp:nvSpPr>
      <dsp:spPr>
        <a:xfrm>
          <a:off x="281707" y="2122341"/>
          <a:ext cx="2412152" cy="13755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Совместные занятия по изучению </a:t>
          </a:r>
          <a:r>
            <a:rPr lang="ru-RU" sz="1800" kern="1200" dirty="0" smtClean="0"/>
            <a:t>отдельных учебных </a:t>
          </a:r>
          <a:r>
            <a:rPr lang="ru-RU" sz="1800" kern="1200" dirty="0"/>
            <a:t>предметов</a:t>
          </a:r>
        </a:p>
      </dsp:txBody>
      <dsp:txXfrm>
        <a:off x="321996" y="2162630"/>
        <a:ext cx="2331574" cy="1294980"/>
      </dsp:txXfrm>
    </dsp:sp>
    <dsp:sp modelId="{034C85E7-68DF-4CFF-AD09-2305E894EADC}">
      <dsp:nvSpPr>
        <dsp:cNvPr id="0" name=""/>
        <dsp:cNvSpPr/>
      </dsp:nvSpPr>
      <dsp:spPr>
        <a:xfrm>
          <a:off x="12564" y="3661251"/>
          <a:ext cx="1288960" cy="7498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D3A467-07C9-4593-9336-5EE38FD06448}">
      <dsp:nvSpPr>
        <dsp:cNvPr id="0" name=""/>
        <dsp:cNvSpPr/>
      </dsp:nvSpPr>
      <dsp:spPr>
        <a:xfrm>
          <a:off x="105214" y="3749268"/>
          <a:ext cx="1288960" cy="749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Индивидуальные</a:t>
          </a:r>
          <a:r>
            <a:rPr lang="en-US" sz="1200" kern="1200" dirty="0" smtClean="0"/>
            <a:t> </a:t>
          </a:r>
          <a:r>
            <a:rPr lang="ru-RU" sz="1200" kern="1200" dirty="0" smtClean="0"/>
            <a:t>занятия</a:t>
          </a:r>
          <a:endParaRPr lang="ru-RU" sz="1200" kern="1200" dirty="0"/>
        </a:p>
      </dsp:txBody>
      <dsp:txXfrm>
        <a:off x="127176" y="3771230"/>
        <a:ext cx="1245036" cy="705922"/>
      </dsp:txXfrm>
    </dsp:sp>
    <dsp:sp modelId="{6A84B52D-C706-4A19-9ED0-0D24B416E4B6}">
      <dsp:nvSpPr>
        <dsp:cNvPr id="0" name=""/>
        <dsp:cNvSpPr/>
      </dsp:nvSpPr>
      <dsp:spPr>
        <a:xfrm>
          <a:off x="1486824" y="3661251"/>
          <a:ext cx="918899" cy="7498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1F1468-5659-4F5D-A11F-954D15BD148C}">
      <dsp:nvSpPr>
        <dsp:cNvPr id="0" name=""/>
        <dsp:cNvSpPr/>
      </dsp:nvSpPr>
      <dsp:spPr>
        <a:xfrm>
          <a:off x="1579473" y="3749268"/>
          <a:ext cx="918899" cy="7498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Групповые занятия</a:t>
          </a:r>
        </a:p>
      </dsp:txBody>
      <dsp:txXfrm>
        <a:off x="1601435" y="3771230"/>
        <a:ext cx="874975" cy="705922"/>
      </dsp:txXfrm>
    </dsp:sp>
    <dsp:sp modelId="{FC016FD1-A815-44DF-BBEF-72059D383203}">
      <dsp:nvSpPr>
        <dsp:cNvPr id="0" name=""/>
        <dsp:cNvSpPr/>
      </dsp:nvSpPr>
      <dsp:spPr>
        <a:xfrm>
          <a:off x="2739348" y="2043182"/>
          <a:ext cx="2067581" cy="13892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5D7F23-5C43-429C-8EBD-980E4CC9305F}">
      <dsp:nvSpPr>
        <dsp:cNvPr id="0" name=""/>
        <dsp:cNvSpPr/>
      </dsp:nvSpPr>
      <dsp:spPr>
        <a:xfrm>
          <a:off x="2831997" y="2131199"/>
          <a:ext cx="2067581" cy="13892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Внеурочная деятельность в соответствии с интересами ребенка</a:t>
          </a:r>
        </a:p>
      </dsp:txBody>
      <dsp:txXfrm>
        <a:off x="2872686" y="2171888"/>
        <a:ext cx="1986203" cy="1307846"/>
      </dsp:txXfrm>
    </dsp:sp>
    <dsp:sp modelId="{B784CE7B-2B49-4F4C-BD9B-F026805E1B29}">
      <dsp:nvSpPr>
        <dsp:cNvPr id="0" name=""/>
        <dsp:cNvSpPr/>
      </dsp:nvSpPr>
      <dsp:spPr>
        <a:xfrm>
          <a:off x="2591022" y="3674917"/>
          <a:ext cx="1308339" cy="714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D7A46C-578F-47D2-8152-848DC52108E8}">
      <dsp:nvSpPr>
        <dsp:cNvPr id="0" name=""/>
        <dsp:cNvSpPr/>
      </dsp:nvSpPr>
      <dsp:spPr>
        <a:xfrm>
          <a:off x="2683672" y="3762935"/>
          <a:ext cx="1308339" cy="7142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Индивидуальные занятия</a:t>
          </a:r>
        </a:p>
      </dsp:txBody>
      <dsp:txXfrm>
        <a:off x="2704593" y="3783856"/>
        <a:ext cx="1266497" cy="672449"/>
      </dsp:txXfrm>
    </dsp:sp>
    <dsp:sp modelId="{9EA0147B-BE73-4A7E-8513-5D87612D9641}">
      <dsp:nvSpPr>
        <dsp:cNvPr id="0" name=""/>
        <dsp:cNvSpPr/>
      </dsp:nvSpPr>
      <dsp:spPr>
        <a:xfrm>
          <a:off x="4084661" y="3674917"/>
          <a:ext cx="870594" cy="736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E80497-C8E0-41A9-9284-63A3A8161142}">
      <dsp:nvSpPr>
        <dsp:cNvPr id="0" name=""/>
        <dsp:cNvSpPr/>
      </dsp:nvSpPr>
      <dsp:spPr>
        <a:xfrm>
          <a:off x="4177310" y="3762935"/>
          <a:ext cx="870594" cy="736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Групповые занятия</a:t>
          </a:r>
        </a:p>
      </dsp:txBody>
      <dsp:txXfrm>
        <a:off x="4198872" y="3784497"/>
        <a:ext cx="827470" cy="693056"/>
      </dsp:txXfrm>
    </dsp:sp>
    <dsp:sp modelId="{0ACA93CE-DED2-4E44-B696-4C30913CC85C}">
      <dsp:nvSpPr>
        <dsp:cNvPr id="0" name=""/>
        <dsp:cNvSpPr/>
      </dsp:nvSpPr>
      <dsp:spPr>
        <a:xfrm>
          <a:off x="4992229" y="2043182"/>
          <a:ext cx="2760925" cy="13851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5E431-2A00-45A1-BD78-F1031B598DDC}">
      <dsp:nvSpPr>
        <dsp:cNvPr id="0" name=""/>
        <dsp:cNvSpPr/>
      </dsp:nvSpPr>
      <dsp:spPr>
        <a:xfrm>
          <a:off x="5084878" y="2131199"/>
          <a:ext cx="2760925" cy="13851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Индивидуализация коррекционно-развивающей области</a:t>
          </a:r>
        </a:p>
      </dsp:txBody>
      <dsp:txXfrm>
        <a:off x="5125446" y="2171767"/>
        <a:ext cx="2679789" cy="1303969"/>
      </dsp:txXfrm>
    </dsp:sp>
    <dsp:sp modelId="{39682F35-2BFE-4467-B967-1ACDE60B7F85}">
      <dsp:nvSpPr>
        <dsp:cNvPr id="0" name=""/>
        <dsp:cNvSpPr/>
      </dsp:nvSpPr>
      <dsp:spPr>
        <a:xfrm>
          <a:off x="5142162" y="3670798"/>
          <a:ext cx="1357010" cy="740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136F63-DDC4-4A4A-937C-F268B147BFEC}">
      <dsp:nvSpPr>
        <dsp:cNvPr id="0" name=""/>
        <dsp:cNvSpPr/>
      </dsp:nvSpPr>
      <dsp:spPr>
        <a:xfrm>
          <a:off x="5234811" y="3758815"/>
          <a:ext cx="1357010" cy="740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Индивидуальные занятия</a:t>
          </a:r>
        </a:p>
      </dsp:txBody>
      <dsp:txXfrm>
        <a:off x="5256494" y="3780498"/>
        <a:ext cx="1313644" cy="696933"/>
      </dsp:txXfrm>
    </dsp:sp>
    <dsp:sp modelId="{C06D4E14-498E-43CD-9865-7801492AEA06}">
      <dsp:nvSpPr>
        <dsp:cNvPr id="0" name=""/>
        <dsp:cNvSpPr/>
      </dsp:nvSpPr>
      <dsp:spPr>
        <a:xfrm>
          <a:off x="6684472" y="3670798"/>
          <a:ext cx="918749" cy="7402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CEE4-5C3E-48DD-AAD6-DDA727C5E74B}">
      <dsp:nvSpPr>
        <dsp:cNvPr id="0" name=""/>
        <dsp:cNvSpPr/>
      </dsp:nvSpPr>
      <dsp:spPr>
        <a:xfrm>
          <a:off x="6777121" y="3758815"/>
          <a:ext cx="918749" cy="7402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Групповые занятия</a:t>
          </a:r>
        </a:p>
      </dsp:txBody>
      <dsp:txXfrm>
        <a:off x="6798804" y="3780498"/>
        <a:ext cx="875383" cy="6969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566DD-5FCA-4117-966D-C69763FD4E10}">
      <dsp:nvSpPr>
        <dsp:cNvPr id="0" name=""/>
        <dsp:cNvSpPr/>
      </dsp:nvSpPr>
      <dsp:spPr>
        <a:xfrm>
          <a:off x="6464745" y="3347134"/>
          <a:ext cx="803190" cy="223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063"/>
              </a:lnTo>
              <a:lnTo>
                <a:pt x="803190" y="152063"/>
              </a:lnTo>
              <a:lnTo>
                <a:pt x="803190" y="2231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01068-7184-4C1A-AAB7-3A1BEBABDB10}">
      <dsp:nvSpPr>
        <dsp:cNvPr id="0" name=""/>
        <dsp:cNvSpPr/>
      </dsp:nvSpPr>
      <dsp:spPr>
        <a:xfrm>
          <a:off x="5956813" y="3347134"/>
          <a:ext cx="507931" cy="223140"/>
        </a:xfrm>
        <a:custGeom>
          <a:avLst/>
          <a:gdLst/>
          <a:ahLst/>
          <a:cxnLst/>
          <a:rect l="0" t="0" r="0" b="0"/>
          <a:pathLst>
            <a:path>
              <a:moveTo>
                <a:pt x="507931" y="0"/>
              </a:moveTo>
              <a:lnTo>
                <a:pt x="507931" y="152063"/>
              </a:lnTo>
              <a:lnTo>
                <a:pt x="0" y="152063"/>
              </a:lnTo>
              <a:lnTo>
                <a:pt x="0" y="2231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9C6AC-40DA-42C4-9B38-5BDBCB99E662}">
      <dsp:nvSpPr>
        <dsp:cNvPr id="0" name=""/>
        <dsp:cNvSpPr/>
      </dsp:nvSpPr>
      <dsp:spPr>
        <a:xfrm>
          <a:off x="3839651" y="1849523"/>
          <a:ext cx="2625093" cy="223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063"/>
              </a:lnTo>
              <a:lnTo>
                <a:pt x="2625093" y="152063"/>
              </a:lnTo>
              <a:lnTo>
                <a:pt x="2625093" y="2231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72339D-30DD-4756-AF52-C53ED9B3058A}">
      <dsp:nvSpPr>
        <dsp:cNvPr id="0" name=""/>
        <dsp:cNvSpPr/>
      </dsp:nvSpPr>
      <dsp:spPr>
        <a:xfrm>
          <a:off x="3867237" y="3350924"/>
          <a:ext cx="728487" cy="2231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063"/>
              </a:lnTo>
              <a:lnTo>
                <a:pt x="728487" y="152063"/>
              </a:lnTo>
              <a:lnTo>
                <a:pt x="728487" y="2231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CA3955-1813-484D-AEC7-63768081049C}">
      <dsp:nvSpPr>
        <dsp:cNvPr id="0" name=""/>
        <dsp:cNvSpPr/>
      </dsp:nvSpPr>
      <dsp:spPr>
        <a:xfrm>
          <a:off x="3309339" y="3350924"/>
          <a:ext cx="557898" cy="223140"/>
        </a:xfrm>
        <a:custGeom>
          <a:avLst/>
          <a:gdLst/>
          <a:ahLst/>
          <a:cxnLst/>
          <a:rect l="0" t="0" r="0" b="0"/>
          <a:pathLst>
            <a:path>
              <a:moveTo>
                <a:pt x="557898" y="0"/>
              </a:moveTo>
              <a:lnTo>
                <a:pt x="557898" y="152063"/>
              </a:lnTo>
              <a:lnTo>
                <a:pt x="0" y="152063"/>
              </a:lnTo>
              <a:lnTo>
                <a:pt x="0" y="2231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DDFE5C-A0B1-4AA4-A0BC-5F447E075E95}">
      <dsp:nvSpPr>
        <dsp:cNvPr id="0" name=""/>
        <dsp:cNvSpPr/>
      </dsp:nvSpPr>
      <dsp:spPr>
        <a:xfrm>
          <a:off x="3793931" y="1849523"/>
          <a:ext cx="91440" cy="2231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2063"/>
              </a:lnTo>
              <a:lnTo>
                <a:pt x="73306" y="152063"/>
              </a:lnTo>
              <a:lnTo>
                <a:pt x="73306" y="2231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BB132-FE5F-4BE7-A9F1-BC3DAA6FBF59}">
      <dsp:nvSpPr>
        <dsp:cNvPr id="0" name=""/>
        <dsp:cNvSpPr/>
      </dsp:nvSpPr>
      <dsp:spPr>
        <a:xfrm>
          <a:off x="1428573" y="3330198"/>
          <a:ext cx="644278" cy="2312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214"/>
              </a:lnTo>
              <a:lnTo>
                <a:pt x="644278" y="160214"/>
              </a:lnTo>
              <a:lnTo>
                <a:pt x="644278" y="23129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F468E-3363-40D3-A05F-721EE5F31E51}">
      <dsp:nvSpPr>
        <dsp:cNvPr id="0" name=""/>
        <dsp:cNvSpPr/>
      </dsp:nvSpPr>
      <dsp:spPr>
        <a:xfrm>
          <a:off x="749438" y="3330198"/>
          <a:ext cx="679134" cy="231290"/>
        </a:xfrm>
        <a:custGeom>
          <a:avLst/>
          <a:gdLst/>
          <a:ahLst/>
          <a:cxnLst/>
          <a:rect l="0" t="0" r="0" b="0"/>
          <a:pathLst>
            <a:path>
              <a:moveTo>
                <a:pt x="679134" y="0"/>
              </a:moveTo>
              <a:lnTo>
                <a:pt x="679134" y="160214"/>
              </a:lnTo>
              <a:lnTo>
                <a:pt x="0" y="160214"/>
              </a:lnTo>
              <a:lnTo>
                <a:pt x="0" y="23129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6ECB6E-6FC3-4013-B12A-D8D8D2479C8C}">
      <dsp:nvSpPr>
        <dsp:cNvPr id="0" name=""/>
        <dsp:cNvSpPr/>
      </dsp:nvSpPr>
      <dsp:spPr>
        <a:xfrm>
          <a:off x="1428573" y="1849523"/>
          <a:ext cx="2411078" cy="214989"/>
        </a:xfrm>
        <a:custGeom>
          <a:avLst/>
          <a:gdLst/>
          <a:ahLst/>
          <a:cxnLst/>
          <a:rect l="0" t="0" r="0" b="0"/>
          <a:pathLst>
            <a:path>
              <a:moveTo>
                <a:pt x="2411078" y="0"/>
              </a:moveTo>
              <a:lnTo>
                <a:pt x="2411078" y="143912"/>
              </a:lnTo>
              <a:lnTo>
                <a:pt x="0" y="143912"/>
              </a:lnTo>
              <a:lnTo>
                <a:pt x="0" y="2149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197C0-3037-491B-8F10-A5C920B8ADC5}">
      <dsp:nvSpPr>
        <dsp:cNvPr id="0" name=""/>
        <dsp:cNvSpPr/>
      </dsp:nvSpPr>
      <dsp:spPr>
        <a:xfrm>
          <a:off x="1665773" y="492106"/>
          <a:ext cx="4347755" cy="13574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D594CE-2F88-425D-BF1B-19F7C8052B14}">
      <dsp:nvSpPr>
        <dsp:cNvPr id="0" name=""/>
        <dsp:cNvSpPr/>
      </dsp:nvSpPr>
      <dsp:spPr>
        <a:xfrm>
          <a:off x="1751023" y="573093"/>
          <a:ext cx="4347755" cy="13574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Индивидуальное обучение, частично совместимое по расписанию и несовместимое по содержанию предметных областей</a:t>
          </a:r>
        </a:p>
      </dsp:txBody>
      <dsp:txXfrm>
        <a:off x="1790780" y="612850"/>
        <a:ext cx="4268241" cy="1277902"/>
      </dsp:txXfrm>
    </dsp:sp>
    <dsp:sp modelId="{99FFB205-A04C-46B9-A050-AA429E9FCBA3}">
      <dsp:nvSpPr>
        <dsp:cNvPr id="0" name=""/>
        <dsp:cNvSpPr/>
      </dsp:nvSpPr>
      <dsp:spPr>
        <a:xfrm>
          <a:off x="172130" y="2064512"/>
          <a:ext cx="2512884" cy="12656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470B6E-E2CB-488C-9E15-EF6636802E73}">
      <dsp:nvSpPr>
        <dsp:cNvPr id="0" name=""/>
        <dsp:cNvSpPr/>
      </dsp:nvSpPr>
      <dsp:spPr>
        <a:xfrm>
          <a:off x="257380" y="2145499"/>
          <a:ext cx="2512884" cy="12656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Частичное посещение занятий в классе, индивидуальное обучение </a:t>
          </a:r>
          <a:endParaRPr lang="ru-RU" sz="1800" kern="1200" dirty="0"/>
        </a:p>
      </dsp:txBody>
      <dsp:txXfrm>
        <a:off x="294451" y="2182570"/>
        <a:ext cx="2438742" cy="1191544"/>
      </dsp:txXfrm>
    </dsp:sp>
    <dsp:sp modelId="{034C85E7-68DF-4CFF-AD09-2305E894EADC}">
      <dsp:nvSpPr>
        <dsp:cNvPr id="0" name=""/>
        <dsp:cNvSpPr/>
      </dsp:nvSpPr>
      <dsp:spPr>
        <a:xfrm>
          <a:off x="19275" y="3561489"/>
          <a:ext cx="1460325" cy="6899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D3A467-07C9-4593-9336-5EE38FD06448}">
      <dsp:nvSpPr>
        <dsp:cNvPr id="0" name=""/>
        <dsp:cNvSpPr/>
      </dsp:nvSpPr>
      <dsp:spPr>
        <a:xfrm>
          <a:off x="104525" y="3642476"/>
          <a:ext cx="1460325" cy="689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Индивидуальные</a:t>
          </a:r>
          <a:r>
            <a:rPr lang="en-US" sz="1200" b="1" kern="1200" dirty="0" smtClean="0"/>
            <a:t> </a:t>
          </a:r>
          <a:r>
            <a:rPr lang="ru-RU" sz="1200" b="1" kern="1200" dirty="0" smtClean="0"/>
            <a:t>занятия</a:t>
          </a:r>
          <a:endParaRPr lang="ru-RU" sz="1200" b="1" kern="1200" dirty="0"/>
        </a:p>
      </dsp:txBody>
      <dsp:txXfrm>
        <a:off x="124733" y="3662684"/>
        <a:ext cx="1419909" cy="649536"/>
      </dsp:txXfrm>
    </dsp:sp>
    <dsp:sp modelId="{6A84B52D-C706-4A19-9ED0-0D24B416E4B6}">
      <dsp:nvSpPr>
        <dsp:cNvPr id="0" name=""/>
        <dsp:cNvSpPr/>
      </dsp:nvSpPr>
      <dsp:spPr>
        <a:xfrm>
          <a:off x="1650100" y="3561489"/>
          <a:ext cx="845502" cy="6899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1F1468-5659-4F5D-A11F-954D15BD148C}">
      <dsp:nvSpPr>
        <dsp:cNvPr id="0" name=""/>
        <dsp:cNvSpPr/>
      </dsp:nvSpPr>
      <dsp:spPr>
        <a:xfrm>
          <a:off x="1735349" y="3642476"/>
          <a:ext cx="845502" cy="6899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kern="1200" dirty="0"/>
            <a:t>Групповые занятия</a:t>
          </a:r>
        </a:p>
      </dsp:txBody>
      <dsp:txXfrm>
        <a:off x="1755557" y="3662684"/>
        <a:ext cx="805086" cy="649536"/>
      </dsp:txXfrm>
    </dsp:sp>
    <dsp:sp modelId="{FC016FD1-A815-44DF-BBEF-72059D383203}">
      <dsp:nvSpPr>
        <dsp:cNvPr id="0" name=""/>
        <dsp:cNvSpPr/>
      </dsp:nvSpPr>
      <dsp:spPr>
        <a:xfrm>
          <a:off x="2867078" y="2072663"/>
          <a:ext cx="2000319" cy="12782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5D7F23-5C43-429C-8EBD-980E4CC9305F}">
      <dsp:nvSpPr>
        <dsp:cNvPr id="0" name=""/>
        <dsp:cNvSpPr/>
      </dsp:nvSpPr>
      <dsp:spPr>
        <a:xfrm>
          <a:off x="2952327" y="2153649"/>
          <a:ext cx="2000319" cy="12782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Внеурочная деятельность в соответствии с интересами ребенка</a:t>
          </a:r>
        </a:p>
      </dsp:txBody>
      <dsp:txXfrm>
        <a:off x="2989766" y="2191088"/>
        <a:ext cx="1925441" cy="1203383"/>
      </dsp:txXfrm>
    </dsp:sp>
    <dsp:sp modelId="{B784CE7B-2B49-4F4C-BD9B-F026805E1B29}">
      <dsp:nvSpPr>
        <dsp:cNvPr id="0" name=""/>
        <dsp:cNvSpPr/>
      </dsp:nvSpPr>
      <dsp:spPr>
        <a:xfrm>
          <a:off x="2666101" y="3574064"/>
          <a:ext cx="1286476" cy="657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D7A46C-578F-47D2-8152-848DC52108E8}">
      <dsp:nvSpPr>
        <dsp:cNvPr id="0" name=""/>
        <dsp:cNvSpPr/>
      </dsp:nvSpPr>
      <dsp:spPr>
        <a:xfrm>
          <a:off x="2751350" y="3655051"/>
          <a:ext cx="1286476" cy="6572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Индивидуальные занятия</a:t>
          </a:r>
        </a:p>
      </dsp:txBody>
      <dsp:txXfrm>
        <a:off x="2770600" y="3674301"/>
        <a:ext cx="1247976" cy="618737"/>
      </dsp:txXfrm>
    </dsp:sp>
    <dsp:sp modelId="{9EA0147B-BE73-4A7E-8513-5D87612D9641}">
      <dsp:nvSpPr>
        <dsp:cNvPr id="0" name=""/>
        <dsp:cNvSpPr/>
      </dsp:nvSpPr>
      <dsp:spPr>
        <a:xfrm>
          <a:off x="4123076" y="3574064"/>
          <a:ext cx="945298" cy="6773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E80497-C8E0-41A9-9284-63A3A8161142}">
      <dsp:nvSpPr>
        <dsp:cNvPr id="0" name=""/>
        <dsp:cNvSpPr/>
      </dsp:nvSpPr>
      <dsp:spPr>
        <a:xfrm>
          <a:off x="4208325" y="3655051"/>
          <a:ext cx="945298" cy="6773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Групповые занятия</a:t>
          </a:r>
        </a:p>
      </dsp:txBody>
      <dsp:txXfrm>
        <a:off x="4228165" y="3674891"/>
        <a:ext cx="905618" cy="637698"/>
      </dsp:txXfrm>
    </dsp:sp>
    <dsp:sp modelId="{0ACA93CE-DED2-4E44-B696-4C30913CC85C}">
      <dsp:nvSpPr>
        <dsp:cNvPr id="0" name=""/>
        <dsp:cNvSpPr/>
      </dsp:nvSpPr>
      <dsp:spPr>
        <a:xfrm>
          <a:off x="5251184" y="2072663"/>
          <a:ext cx="2427122" cy="12744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5E431-2A00-45A1-BD78-F1031B598DDC}">
      <dsp:nvSpPr>
        <dsp:cNvPr id="0" name=""/>
        <dsp:cNvSpPr/>
      </dsp:nvSpPr>
      <dsp:spPr>
        <a:xfrm>
          <a:off x="5336433" y="2153649"/>
          <a:ext cx="2427122" cy="12744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Индивидуализация коррекционно-развивающей области</a:t>
          </a:r>
        </a:p>
      </dsp:txBody>
      <dsp:txXfrm>
        <a:off x="5373761" y="2190977"/>
        <a:ext cx="2352466" cy="1199814"/>
      </dsp:txXfrm>
    </dsp:sp>
    <dsp:sp modelId="{39682F35-2BFE-4467-B967-1ACDE60B7F85}">
      <dsp:nvSpPr>
        <dsp:cNvPr id="0" name=""/>
        <dsp:cNvSpPr/>
      </dsp:nvSpPr>
      <dsp:spPr>
        <a:xfrm>
          <a:off x="5238873" y="3570274"/>
          <a:ext cx="1435881" cy="6811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136F63-DDC4-4A4A-937C-F268B147BFEC}">
      <dsp:nvSpPr>
        <dsp:cNvPr id="0" name=""/>
        <dsp:cNvSpPr/>
      </dsp:nvSpPr>
      <dsp:spPr>
        <a:xfrm>
          <a:off x="5324122" y="3651260"/>
          <a:ext cx="1435881" cy="6811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Индивидуальные занятия</a:t>
          </a:r>
        </a:p>
      </dsp:txBody>
      <dsp:txXfrm>
        <a:off x="5344073" y="3671211"/>
        <a:ext cx="1395979" cy="641266"/>
      </dsp:txXfrm>
    </dsp:sp>
    <dsp:sp modelId="{C06D4E14-498E-43CD-9865-7801492AEA06}">
      <dsp:nvSpPr>
        <dsp:cNvPr id="0" name=""/>
        <dsp:cNvSpPr/>
      </dsp:nvSpPr>
      <dsp:spPr>
        <a:xfrm>
          <a:off x="6845253" y="3570274"/>
          <a:ext cx="845364" cy="6811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CEE4-5C3E-48DD-AAD6-DDA727C5E74B}">
      <dsp:nvSpPr>
        <dsp:cNvPr id="0" name=""/>
        <dsp:cNvSpPr/>
      </dsp:nvSpPr>
      <dsp:spPr>
        <a:xfrm>
          <a:off x="6930502" y="3651260"/>
          <a:ext cx="845364" cy="6811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/>
            <a:t>Групповые занятия</a:t>
          </a:r>
        </a:p>
      </dsp:txBody>
      <dsp:txXfrm>
        <a:off x="6950453" y="3671211"/>
        <a:ext cx="805462" cy="6412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3D211A6-FC1C-4893-852C-783B89F12A6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303DB8F-615D-4183-9042-794CF6C6634C}" type="datetimeFigureOut">
              <a:rPr lang="ru-RU" smtClean="0"/>
              <a:t>27.02.2020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Составление индивидуального учебного плана и нелинейного расписания для обучающихся с интеллектуальными нарушениями и РАС в условии инклюзии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Костарева Лариса Яковлевна, </a:t>
            </a:r>
          </a:p>
          <a:p>
            <a:r>
              <a:rPr lang="ru-RU" dirty="0" smtClean="0"/>
              <a:t>заместитель директора по УВР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15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расписания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439511"/>
              </p:ext>
            </p:extLst>
          </p:nvPr>
        </p:nvGraphicFramePr>
        <p:xfrm>
          <a:off x="457200" y="1484786"/>
          <a:ext cx="7620000" cy="21602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1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00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1д (класс нормы)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Ребенок 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030"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вторник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Окружающий мир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Окружающий природный мир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Математические представления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Русский язык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Речь и альтернативная коммуникация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Литературное чтение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Музыка и движение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Внеурочная деятельность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Внеурочная деятельность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Внеурочная деятельность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637918"/>
              </p:ext>
            </p:extLst>
          </p:nvPr>
        </p:nvGraphicFramePr>
        <p:xfrm>
          <a:off x="457200" y="3933058"/>
          <a:ext cx="7620000" cy="22322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1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8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88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1д (класс нормы)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Ребенок 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892"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пятница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Русский язык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Речевая практика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Физическая культура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Человек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Литературное чтение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Адаптивная физическая культура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Изобразительное искусство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Предметно-практические действия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Внеурочная деятельность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Внеурочная деятельность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651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Рекомендации ПМПК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Ребенок 1</a:t>
            </a:r>
            <a:r>
              <a:rPr lang="ru-RU" dirty="0"/>
              <a:t>: АООП НОО обучающихся с расстройствами аутистического спектра в соответствии с требованиями ФГОС обучающихся с ОВЗ, вариант 8.2</a:t>
            </a:r>
          </a:p>
          <a:p>
            <a:r>
              <a:rPr lang="ru-RU" b="1" dirty="0"/>
              <a:t>Ребенок 2</a:t>
            </a:r>
            <a:r>
              <a:rPr lang="ru-RU" dirty="0"/>
              <a:t>: АООП образования обучающихся с умственной отсталостью (интеллектуальными нарушениями) в соответствии с требованиями ФГОС обучающихся с ОВЗ, вариант 1</a:t>
            </a:r>
          </a:p>
          <a:p>
            <a:r>
              <a:rPr lang="ru-RU" b="1" dirty="0"/>
              <a:t>Ребенок 3 и 4</a:t>
            </a:r>
            <a:r>
              <a:rPr lang="ru-RU" dirty="0"/>
              <a:t>: АООП образования обучающихся с умственной отсталостью (интеллектуальными нарушениями) в соответствии с требованиями ФГОС обучающихся с ОВЗ, вариант 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51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Индивидуальный учебный план (ИУП)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/>
              <a:t>Индивидуальный </a:t>
            </a:r>
            <a:r>
              <a:rPr lang="ru-RU" sz="2800" dirty="0"/>
              <a:t>учебный план (ИУП) — это учебный план, обеспечивающий освоение образовательной программы на основе индивидуализации её содержания с учётом особенностей и образовательных потребностей конкретного </a:t>
            </a:r>
            <a:r>
              <a:rPr lang="ru-RU" sz="2800" dirty="0" smtClean="0"/>
              <a:t>обучающегося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18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Модели реализации ИУП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Модель 1</a:t>
            </a:r>
            <a:r>
              <a:rPr lang="ru-RU" dirty="0"/>
              <a:t>: Обучение в классе, совместимое по содержанию предметных областей и расписанию</a:t>
            </a:r>
          </a:p>
          <a:p>
            <a:r>
              <a:rPr lang="ru-RU" b="1" dirty="0"/>
              <a:t>Модель 2</a:t>
            </a:r>
            <a:r>
              <a:rPr lang="ru-RU" dirty="0"/>
              <a:t>: Обучение в классе, частично совместимое по содержанию предметных областей и расписанию (интеграция ИУП на ребенка и УП класса)</a:t>
            </a:r>
          </a:p>
          <a:p>
            <a:r>
              <a:rPr lang="ru-RU" b="1" dirty="0"/>
              <a:t>Модель </a:t>
            </a:r>
            <a:r>
              <a:rPr lang="ru-RU" b="1" dirty="0" smtClean="0"/>
              <a:t>3</a:t>
            </a:r>
            <a:r>
              <a:rPr lang="ru-RU" dirty="0" smtClean="0"/>
              <a:t>: </a:t>
            </a:r>
            <a:r>
              <a:rPr lang="ru-RU" dirty="0"/>
              <a:t>Индивидуальное обучение с частичным обучением в классе (интеграция ИУП на ребенка и УП класса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b="1" dirty="0"/>
              <a:t>Модель </a:t>
            </a:r>
            <a:r>
              <a:rPr lang="ru-RU" b="1" dirty="0" smtClean="0"/>
              <a:t>4</a:t>
            </a:r>
            <a:r>
              <a:rPr lang="ru-RU" dirty="0" smtClean="0"/>
              <a:t>: </a:t>
            </a:r>
            <a:r>
              <a:rPr lang="ru-RU" dirty="0"/>
              <a:t>Индивидуальное обучение, частично совместимое по расписанию и несовместимое по содержанию предметных областей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7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1 (для ребенка 1)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63931548"/>
              </p:ext>
            </p:extLst>
          </p:nvPr>
        </p:nvGraphicFramePr>
        <p:xfrm>
          <a:off x="539552" y="1628800"/>
          <a:ext cx="777686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2 (для ребенка </a:t>
            </a:r>
            <a:r>
              <a:rPr lang="ru-RU" dirty="0" smtClean="0"/>
              <a:t>2)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375231670"/>
              </p:ext>
            </p:extLst>
          </p:nvPr>
        </p:nvGraphicFramePr>
        <p:xfrm>
          <a:off x="539552" y="1628800"/>
          <a:ext cx="784887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3991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4 (для ребенка 3 и 4)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21836785"/>
              </p:ext>
            </p:extLst>
          </p:nvPr>
        </p:nvGraphicFramePr>
        <p:xfrm>
          <a:off x="539552" y="1628800"/>
          <a:ext cx="777686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127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Нелинейное расписание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позволило объединить то, что традиционно определяется как учебная и </a:t>
            </a:r>
            <a:r>
              <a:rPr lang="ru-RU" dirty="0" err="1"/>
              <a:t>внеучебная</a:t>
            </a:r>
            <a:r>
              <a:rPr lang="ru-RU" dirty="0"/>
              <a:t> сферы деятельности </a:t>
            </a:r>
            <a:r>
              <a:rPr lang="ru-RU" dirty="0" smtClean="0"/>
              <a:t>ребенка;</a:t>
            </a:r>
          </a:p>
          <a:p>
            <a:r>
              <a:rPr lang="ru-RU" dirty="0"/>
              <a:t>сформировать образовательное пространство, способствующее реализации индивидуальных образовательных потребностей </a:t>
            </a:r>
            <a:r>
              <a:rPr lang="ru-RU" dirty="0" smtClean="0"/>
              <a:t>обучающихся;</a:t>
            </a:r>
          </a:p>
          <a:p>
            <a:r>
              <a:rPr lang="ru-RU" dirty="0"/>
              <a:t>объединить в единый функциональный комплекс образовательные, воспитательные и оздоровительные </a:t>
            </a:r>
            <a:r>
              <a:rPr lang="ru-RU" dirty="0" smtClean="0"/>
              <a:t>процессы;</a:t>
            </a:r>
          </a:p>
          <a:p>
            <a:r>
              <a:rPr lang="ru-RU" dirty="0"/>
              <a:t>позволило совместить для каждого ребенка учебные занятия, которые он посещает в классе </a:t>
            </a:r>
            <a:r>
              <a:rPr lang="ru-RU" dirty="0" smtClean="0"/>
              <a:t>нормы, </a:t>
            </a:r>
            <a:r>
              <a:rPr lang="ru-RU" dirty="0"/>
              <a:t>групповые занятия в рамках внеурочной и коррекционно-развивающей деятельности, а также индивидуальные занятия, направленные на формирование тех или иных </a:t>
            </a:r>
            <a:r>
              <a:rPr lang="ru-RU" dirty="0" smtClean="0"/>
              <a:t>навыков</a:t>
            </a:r>
            <a:endParaRPr lang="ru-RU" dirty="0"/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18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расписания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0859756"/>
              </p:ext>
            </p:extLst>
          </p:nvPr>
        </p:nvGraphicFramePr>
        <p:xfrm>
          <a:off x="457200" y="1412775"/>
          <a:ext cx="7620000" cy="21602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1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33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8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1б (класс нормы)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Ребенок 2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606"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понедельник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Русский язык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Русский язык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Физическая культура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Физическая культура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Литературное чтение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Речевая практика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Внеурочная деятельность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Ритмика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8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Логопедическое занятие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973801"/>
              </p:ext>
            </p:extLst>
          </p:nvPr>
        </p:nvGraphicFramePr>
        <p:xfrm>
          <a:off x="457200" y="4005063"/>
          <a:ext cx="7620000" cy="2016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19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331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1б (класс нормы)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Ребенок 2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rowSpan="6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четверг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 vert="vert27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Окружающий мир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Мир природы и человека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Математика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Русский язык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Чтение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Технология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Ручной труд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Физическая культура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Физическая культура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Психокоррекционное</a:t>
                      </a:r>
                      <a:r>
                        <a:rPr lang="ru-RU" sz="1600" dirty="0">
                          <a:effectLst/>
                        </a:rPr>
                        <a:t> занятие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702" marR="6370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6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177</TotalTime>
  <Words>520</Words>
  <Application>Microsoft Office PowerPoint</Application>
  <PresentationFormat>Экран (4:3)</PresentationFormat>
  <Paragraphs>149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Соседство</vt:lpstr>
      <vt:lpstr>Составление индивидуального учебного плана и нелинейного расписания для обучающихся с интеллектуальными нарушениями и РАС в условии инклюзии</vt:lpstr>
      <vt:lpstr>Рекомендации ПМПК</vt:lpstr>
      <vt:lpstr>Индивидуальный учебный план (ИУП)</vt:lpstr>
      <vt:lpstr>Модели реализации ИУП</vt:lpstr>
      <vt:lpstr>Модель 1 (для ребенка 1)</vt:lpstr>
      <vt:lpstr>Модель 2 (для ребенка 2)</vt:lpstr>
      <vt:lpstr>Модель 4 (для ребенка 3 и 4)</vt:lpstr>
      <vt:lpstr>Нелинейное расписание</vt:lpstr>
      <vt:lpstr>Примеры расписания</vt:lpstr>
      <vt:lpstr>Примеры расписания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индивидульного учебного плана для обучающихся с интеллектуальными нарушениями и РАС в условии инклюзии, на примере ресурсного класса детей</dc:title>
  <dc:creator>1</dc:creator>
  <cp:lastModifiedBy>Админ</cp:lastModifiedBy>
  <cp:revision>9</cp:revision>
  <dcterms:created xsi:type="dcterms:W3CDTF">2020-02-26T15:30:31Z</dcterms:created>
  <dcterms:modified xsi:type="dcterms:W3CDTF">2020-02-27T04:59:45Z</dcterms:modified>
</cp:coreProperties>
</file>